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4"/>
  </p:notesMasterIdLst>
  <p:sldIdLst>
    <p:sldId id="256" r:id="rId5"/>
    <p:sldId id="257" r:id="rId6"/>
    <p:sldId id="262" r:id="rId7"/>
    <p:sldId id="263" r:id="rId8"/>
    <p:sldId id="265" r:id="rId9"/>
    <p:sldId id="266" r:id="rId10"/>
    <p:sldId id="268" r:id="rId11"/>
    <p:sldId id="267" r:id="rId12"/>
    <p:sldId id="272" r:id="rId13"/>
    <p:sldId id="275" r:id="rId14"/>
    <p:sldId id="273" r:id="rId15"/>
    <p:sldId id="270" r:id="rId16"/>
    <p:sldId id="274" r:id="rId17"/>
    <p:sldId id="277" r:id="rId18"/>
    <p:sldId id="283" r:id="rId19"/>
    <p:sldId id="278" r:id="rId20"/>
    <p:sldId id="284" r:id="rId21"/>
    <p:sldId id="281" r:id="rId22"/>
    <p:sldId id="28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0054" autoAdjust="0"/>
  </p:normalViewPr>
  <p:slideViewPr>
    <p:cSldViewPr snapToGrid="0">
      <p:cViewPr varScale="1">
        <p:scale>
          <a:sx n="79" d="100"/>
          <a:sy n="79" d="100"/>
        </p:scale>
        <p:origin x="180"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Swan" userId="99d448c0-5399-4a6c-b636-e7e1d5e731dd" providerId="ADAL" clId="{97DA28FB-FD54-464B-87BF-AC6C804FE324}"/>
    <pc:docChg chg="undo redo custSel modSld">
      <pc:chgData name="Alex Swan" userId="99d448c0-5399-4a6c-b636-e7e1d5e731dd" providerId="ADAL" clId="{97DA28FB-FD54-464B-87BF-AC6C804FE324}" dt="2022-03-12T17:05:52.350" v="57" actId="1035"/>
      <pc:docMkLst>
        <pc:docMk/>
      </pc:docMkLst>
      <pc:sldChg chg="modSp mod">
        <pc:chgData name="Alex Swan" userId="99d448c0-5399-4a6c-b636-e7e1d5e731dd" providerId="ADAL" clId="{97DA28FB-FD54-464B-87BF-AC6C804FE324}" dt="2022-03-12T17:04:10.629" v="8" actId="1076"/>
        <pc:sldMkLst>
          <pc:docMk/>
          <pc:sldMk cId="2750686254" sldId="266"/>
        </pc:sldMkLst>
        <pc:spChg chg="mod">
          <ac:chgData name="Alex Swan" userId="99d448c0-5399-4a6c-b636-e7e1d5e731dd" providerId="ADAL" clId="{97DA28FB-FD54-464B-87BF-AC6C804FE324}" dt="2022-03-12T17:04:10.629" v="8" actId="1076"/>
          <ac:spMkLst>
            <pc:docMk/>
            <pc:sldMk cId="2750686254" sldId="266"/>
            <ac:spMk id="2" creationId="{62CE53C6-3F1D-4E6D-B27D-BAA5C76186FC}"/>
          </ac:spMkLst>
        </pc:spChg>
        <pc:picChg chg="mod">
          <ac:chgData name="Alex Swan" userId="99d448c0-5399-4a6c-b636-e7e1d5e731dd" providerId="ADAL" clId="{97DA28FB-FD54-464B-87BF-AC6C804FE324}" dt="2022-03-12T17:03:54.583" v="6" actId="1037"/>
          <ac:picMkLst>
            <pc:docMk/>
            <pc:sldMk cId="2750686254" sldId="266"/>
            <ac:picMk id="4" creationId="{190AEEDB-077B-4A0C-8F6B-10191D995BD9}"/>
          </ac:picMkLst>
        </pc:picChg>
      </pc:sldChg>
      <pc:sldChg chg="modSp mod">
        <pc:chgData name="Alex Swan" userId="99d448c0-5399-4a6c-b636-e7e1d5e731dd" providerId="ADAL" clId="{97DA28FB-FD54-464B-87BF-AC6C804FE324}" dt="2022-03-12T17:05:52.350" v="57" actId="1035"/>
        <pc:sldMkLst>
          <pc:docMk/>
          <pc:sldMk cId="3738036788" sldId="268"/>
        </pc:sldMkLst>
        <pc:spChg chg="mod">
          <ac:chgData name="Alex Swan" userId="99d448c0-5399-4a6c-b636-e7e1d5e731dd" providerId="ADAL" clId="{97DA28FB-FD54-464B-87BF-AC6C804FE324}" dt="2022-03-12T17:05:52.350" v="57" actId="1035"/>
          <ac:spMkLst>
            <pc:docMk/>
            <pc:sldMk cId="3738036788" sldId="268"/>
            <ac:spMk id="16" creationId="{C7C5A3A6-8093-433C-8997-FA2C7FB63DD8}"/>
          </ac:spMkLst>
        </pc:spChg>
        <pc:spChg chg="mod">
          <ac:chgData name="Alex Swan" userId="99d448c0-5399-4a6c-b636-e7e1d5e731dd" providerId="ADAL" clId="{97DA28FB-FD54-464B-87BF-AC6C804FE324}" dt="2022-03-12T17:05:36.208" v="27" actId="1035"/>
          <ac:spMkLst>
            <pc:docMk/>
            <pc:sldMk cId="3738036788" sldId="268"/>
            <ac:spMk id="27" creationId="{58233FD1-5089-4CC4-B687-272F77731B17}"/>
          </ac:spMkLst>
        </pc:spChg>
      </pc:sldChg>
    </pc:docChg>
  </pc:docChgLst>
  <pc:docChgLst>
    <pc:chgData name="Alex Swan" userId="99d448c0-5399-4a6c-b636-e7e1d5e731dd" providerId="ADAL" clId="{439DB67C-EE7B-45FA-A9FF-B003AB8112D8}"/>
    <pc:docChg chg="undo custSel mod addSld delSld modSld sldOrd">
      <pc:chgData name="Alex Swan" userId="99d448c0-5399-4a6c-b636-e7e1d5e731dd" providerId="ADAL" clId="{439DB67C-EE7B-45FA-A9FF-B003AB8112D8}" dt="2020-07-13T00:44:02.896" v="7379" actId="1076"/>
      <pc:docMkLst>
        <pc:docMk/>
      </pc:docMkLst>
      <pc:sldChg chg="addSp delSp modSp mod modTransition setBg">
        <pc:chgData name="Alex Swan" userId="99d448c0-5399-4a6c-b636-e7e1d5e731dd" providerId="ADAL" clId="{439DB67C-EE7B-45FA-A9FF-B003AB8112D8}" dt="2020-07-11T16:42:46.213" v="3949"/>
        <pc:sldMkLst>
          <pc:docMk/>
          <pc:sldMk cId="3632978531" sldId="256"/>
        </pc:sldMkLst>
        <pc:spChg chg="add mod">
          <ac:chgData name="Alex Swan" userId="99d448c0-5399-4a6c-b636-e7e1d5e731dd" providerId="ADAL" clId="{439DB67C-EE7B-45FA-A9FF-B003AB8112D8}" dt="2020-07-09T22:02:59.479" v="1116" actId="1035"/>
          <ac:spMkLst>
            <pc:docMk/>
            <pc:sldMk cId="3632978531" sldId="256"/>
            <ac:spMk id="2" creationId="{226A4DD5-7F79-44CF-A5E2-46C1EDE933EA}"/>
          </ac:spMkLst>
        </pc:spChg>
        <pc:spChg chg="del mod">
          <ac:chgData name="Alex Swan" userId="99d448c0-5399-4a6c-b636-e7e1d5e731dd" providerId="ADAL" clId="{439DB67C-EE7B-45FA-A9FF-B003AB8112D8}" dt="2020-07-09T21:00:28.409" v="976" actId="478"/>
          <ac:spMkLst>
            <pc:docMk/>
            <pc:sldMk cId="3632978531" sldId="256"/>
            <ac:spMk id="2" creationId="{62CE53C6-3F1D-4E6D-B27D-BAA5C76186FC}"/>
          </ac:spMkLst>
        </pc:spChg>
        <pc:spChg chg="add">
          <ac:chgData name="Alex Swan" userId="99d448c0-5399-4a6c-b636-e7e1d5e731dd" providerId="ADAL" clId="{439DB67C-EE7B-45FA-A9FF-B003AB8112D8}" dt="2020-07-09T20:09:38.567" v="4" actId="26606"/>
          <ac:spMkLst>
            <pc:docMk/>
            <pc:sldMk cId="3632978531" sldId="256"/>
            <ac:spMk id="9" creationId="{31CA2540-FD07-4286-91E4-8D0DE4E50979}"/>
          </ac:spMkLst>
        </pc:spChg>
        <pc:spChg chg="add del mod">
          <ac:chgData name="Alex Swan" userId="99d448c0-5399-4a6c-b636-e7e1d5e731dd" providerId="ADAL" clId="{439DB67C-EE7B-45FA-A9FF-B003AB8112D8}" dt="2020-07-09T21:00:32.111" v="977" actId="478"/>
          <ac:spMkLst>
            <pc:docMk/>
            <pc:sldMk cId="3632978531" sldId="256"/>
            <ac:spMk id="14" creationId="{5F7E52FD-1543-4AFA-8137-616A594FE6E5}"/>
          </ac:spMkLst>
        </pc:spChg>
        <pc:picChg chg="add mod">
          <ac:chgData name="Alex Swan" userId="99d448c0-5399-4a6c-b636-e7e1d5e731dd" providerId="ADAL" clId="{439DB67C-EE7B-45FA-A9FF-B003AB8112D8}" dt="2020-07-09T22:02:59.479" v="1116" actId="1035"/>
          <ac:picMkLst>
            <pc:docMk/>
            <pc:sldMk cId="3632978531" sldId="256"/>
            <ac:picMk id="4" creationId="{37579629-ABD7-42C1-BBAC-A5FCAEF39543}"/>
          </ac:picMkLst>
        </pc:picChg>
        <pc:picChg chg="del">
          <ac:chgData name="Alex Swan" userId="99d448c0-5399-4a6c-b636-e7e1d5e731dd" providerId="ADAL" clId="{439DB67C-EE7B-45FA-A9FF-B003AB8112D8}" dt="2020-07-09T20:09:23.302" v="0" actId="478"/>
          <ac:picMkLst>
            <pc:docMk/>
            <pc:sldMk cId="3632978531" sldId="256"/>
            <ac:picMk id="5" creationId="{3308D9C9-94B8-4691-8823-92064CA3A856}"/>
          </ac:picMkLst>
        </pc:picChg>
        <pc:picChg chg="add del mod">
          <ac:chgData name="Alex Swan" userId="99d448c0-5399-4a6c-b636-e7e1d5e731dd" providerId="ADAL" clId="{439DB67C-EE7B-45FA-A9FF-B003AB8112D8}" dt="2020-07-09T20:49:36.252" v="783" actId="478"/>
          <ac:picMkLst>
            <pc:docMk/>
            <pc:sldMk cId="3632978531" sldId="256"/>
            <ac:picMk id="7" creationId="{11616727-41AD-4EF3-B252-84593A2F5D6E}"/>
          </ac:picMkLst>
        </pc:picChg>
        <pc:picChg chg="add mod ord">
          <ac:chgData name="Alex Swan" userId="99d448c0-5399-4a6c-b636-e7e1d5e731dd" providerId="ADAL" clId="{439DB67C-EE7B-45FA-A9FF-B003AB8112D8}" dt="2020-07-11T16:40:34.127" v="3941" actId="171"/>
          <ac:picMkLst>
            <pc:docMk/>
            <pc:sldMk cId="3632978531" sldId="256"/>
            <ac:picMk id="10" creationId="{1C82F30C-A4D7-4800-B7AC-B8E7FC594C10}"/>
          </ac:picMkLst>
        </pc:picChg>
        <pc:picChg chg="add">
          <ac:chgData name="Alex Swan" userId="99d448c0-5399-4a6c-b636-e7e1d5e731dd" providerId="ADAL" clId="{439DB67C-EE7B-45FA-A9FF-B003AB8112D8}" dt="2020-07-09T20:09:38.567" v="4" actId="26606"/>
          <ac:picMkLst>
            <pc:docMk/>
            <pc:sldMk cId="3632978531" sldId="256"/>
            <ac:picMk id="11" creationId="{214924F5-CDC2-4DFA-82F3-4843ADD678A7}"/>
          </ac:picMkLst>
        </pc:picChg>
        <pc:picChg chg="add">
          <ac:chgData name="Alex Swan" userId="99d448c0-5399-4a6c-b636-e7e1d5e731dd" providerId="ADAL" clId="{439DB67C-EE7B-45FA-A9FF-B003AB8112D8}" dt="2020-07-09T20:09:38.567" v="4" actId="26606"/>
          <ac:picMkLst>
            <pc:docMk/>
            <pc:sldMk cId="3632978531" sldId="256"/>
            <ac:picMk id="13" creationId="{AED59812-6820-446C-B994-0D059C97DC3F}"/>
          </ac:picMkLst>
        </pc:picChg>
        <pc:picChg chg="add">
          <ac:chgData name="Alex Swan" userId="99d448c0-5399-4a6c-b636-e7e1d5e731dd" providerId="ADAL" clId="{439DB67C-EE7B-45FA-A9FF-B003AB8112D8}" dt="2020-07-09T20:09:38.567" v="4" actId="26606"/>
          <ac:picMkLst>
            <pc:docMk/>
            <pc:sldMk cId="3632978531" sldId="256"/>
            <ac:picMk id="15" creationId="{E844ED7C-1917-40D8-8B42-1B1C27BC5A54}"/>
          </ac:picMkLst>
        </pc:picChg>
      </pc:sldChg>
      <pc:sldChg chg="addSp modSp mod modTransition setBg">
        <pc:chgData name="Alex Swan" userId="99d448c0-5399-4a6c-b636-e7e1d5e731dd" providerId="ADAL" clId="{439DB67C-EE7B-45FA-A9FF-B003AB8112D8}" dt="2020-07-13T00:40:53.109" v="7359" actId="1076"/>
        <pc:sldMkLst>
          <pc:docMk/>
          <pc:sldMk cId="925063938" sldId="257"/>
        </pc:sldMkLst>
        <pc:spChg chg="mod">
          <ac:chgData name="Alex Swan" userId="99d448c0-5399-4a6c-b636-e7e1d5e731dd" providerId="ADAL" clId="{439DB67C-EE7B-45FA-A9FF-B003AB8112D8}" dt="2020-07-13T00:33:35.493" v="7304" actId="1036"/>
          <ac:spMkLst>
            <pc:docMk/>
            <pc:sldMk cId="925063938" sldId="257"/>
            <ac:spMk id="2" creationId="{62CE53C6-3F1D-4E6D-B27D-BAA5C76186FC}"/>
          </ac:spMkLst>
        </pc:spChg>
        <pc:spChg chg="mod">
          <ac:chgData name="Alex Swan" userId="99d448c0-5399-4a6c-b636-e7e1d5e731dd" providerId="ADAL" clId="{439DB67C-EE7B-45FA-A9FF-B003AB8112D8}" dt="2020-07-13T00:40:53.109" v="7359" actId="1076"/>
          <ac:spMkLst>
            <pc:docMk/>
            <pc:sldMk cId="925063938" sldId="257"/>
            <ac:spMk id="3" creationId="{CEA62440-8A82-4C5D-8537-E816129D5D48}"/>
          </ac:spMkLst>
        </pc:spChg>
        <pc:spChg chg="add">
          <ac:chgData name="Alex Swan" userId="99d448c0-5399-4a6c-b636-e7e1d5e731dd" providerId="ADAL" clId="{439DB67C-EE7B-45FA-A9FF-B003AB8112D8}" dt="2020-07-09T23:04:57.898" v="2873" actId="26606"/>
          <ac:spMkLst>
            <pc:docMk/>
            <pc:sldMk cId="925063938" sldId="257"/>
            <ac:spMk id="12" creationId="{3A9C15D4-2EE7-4D05-B87C-91D1F3B9604B}"/>
          </ac:spMkLst>
        </pc:spChg>
        <pc:spChg chg="add">
          <ac:chgData name="Alex Swan" userId="99d448c0-5399-4a6c-b636-e7e1d5e731dd" providerId="ADAL" clId="{439DB67C-EE7B-45FA-A9FF-B003AB8112D8}" dt="2020-07-09T23:04:57.898" v="2873" actId="26606"/>
          <ac:spMkLst>
            <pc:docMk/>
            <pc:sldMk cId="925063938" sldId="257"/>
            <ac:spMk id="14" creationId="{4ED7B0FB-9654-4441-9545-02D458B68620}"/>
          </ac:spMkLst>
        </pc:spChg>
        <pc:picChg chg="add mod">
          <ac:chgData name="Alex Swan" userId="99d448c0-5399-4a6c-b636-e7e1d5e731dd" providerId="ADAL" clId="{439DB67C-EE7B-45FA-A9FF-B003AB8112D8}" dt="2020-07-13T00:33:23.919" v="7298" actId="1076"/>
          <ac:picMkLst>
            <pc:docMk/>
            <pc:sldMk cId="925063938" sldId="257"/>
            <ac:picMk id="5" creationId="{0BBD4F1F-B2CD-4860-8EFE-9C8E77219645}"/>
          </ac:picMkLst>
        </pc:picChg>
        <pc:picChg chg="add">
          <ac:chgData name="Alex Swan" userId="99d448c0-5399-4a6c-b636-e7e1d5e731dd" providerId="ADAL" clId="{439DB67C-EE7B-45FA-A9FF-B003AB8112D8}" dt="2020-07-09T23:04:57.898" v="2873" actId="26606"/>
          <ac:picMkLst>
            <pc:docMk/>
            <pc:sldMk cId="925063938" sldId="257"/>
            <ac:picMk id="8" creationId="{9A0F0AC6-A89F-416B-9FA4-48E664065E73}"/>
          </ac:picMkLst>
        </pc:picChg>
        <pc:picChg chg="add">
          <ac:chgData name="Alex Swan" userId="99d448c0-5399-4a6c-b636-e7e1d5e731dd" providerId="ADAL" clId="{439DB67C-EE7B-45FA-A9FF-B003AB8112D8}" dt="2020-07-09T23:04:57.898" v="2873" actId="26606"/>
          <ac:picMkLst>
            <pc:docMk/>
            <pc:sldMk cId="925063938" sldId="257"/>
            <ac:picMk id="10" creationId="{218D7DD0-110F-43F3-A7E4-B51873CBF107}"/>
          </ac:picMkLst>
        </pc:picChg>
        <pc:picChg chg="add">
          <ac:chgData name="Alex Swan" userId="99d448c0-5399-4a6c-b636-e7e1d5e731dd" providerId="ADAL" clId="{439DB67C-EE7B-45FA-A9FF-B003AB8112D8}" dt="2020-07-09T23:04:57.898" v="2873" actId="26606"/>
          <ac:picMkLst>
            <pc:docMk/>
            <pc:sldMk cId="925063938" sldId="257"/>
            <ac:picMk id="16" creationId="{7BB94C57-FDF3-45A3-9D1F-904523D795D4}"/>
          </ac:picMkLst>
        </pc:picChg>
        <pc:picChg chg="add">
          <ac:chgData name="Alex Swan" userId="99d448c0-5399-4a6c-b636-e7e1d5e731dd" providerId="ADAL" clId="{439DB67C-EE7B-45FA-A9FF-B003AB8112D8}" dt="2020-07-09T23:04:57.898" v="2873" actId="26606"/>
          <ac:picMkLst>
            <pc:docMk/>
            <pc:sldMk cId="925063938" sldId="257"/>
            <ac:picMk id="18" creationId="{6AEBDF1A-221A-4497-BBA9-57A70D161510}"/>
          </ac:picMkLst>
        </pc:picChg>
      </pc:sldChg>
      <pc:sldChg chg="del">
        <pc:chgData name="Alex Swan" userId="99d448c0-5399-4a6c-b636-e7e1d5e731dd" providerId="ADAL" clId="{439DB67C-EE7B-45FA-A9FF-B003AB8112D8}" dt="2020-07-09T20:38:03.227" v="738" actId="2696"/>
        <pc:sldMkLst>
          <pc:docMk/>
          <pc:sldMk cId="3038749257" sldId="258"/>
        </pc:sldMkLst>
      </pc:sldChg>
      <pc:sldChg chg="modSp add del">
        <pc:chgData name="Alex Swan" userId="99d448c0-5399-4a6c-b636-e7e1d5e731dd" providerId="ADAL" clId="{439DB67C-EE7B-45FA-A9FF-B003AB8112D8}" dt="2020-07-09T20:59:52.986" v="944" actId="2696"/>
        <pc:sldMkLst>
          <pc:docMk/>
          <pc:sldMk cId="508241636" sldId="259"/>
        </pc:sldMkLst>
        <pc:spChg chg="mod">
          <ac:chgData name="Alex Swan" userId="99d448c0-5399-4a6c-b636-e7e1d5e731dd" providerId="ADAL" clId="{439DB67C-EE7B-45FA-A9FF-B003AB8112D8}" dt="2020-07-09T20:27:20.700" v="247" actId="20577"/>
          <ac:spMkLst>
            <pc:docMk/>
            <pc:sldMk cId="508241636" sldId="259"/>
            <ac:spMk id="2" creationId="{62CE53C6-3F1D-4E6D-B27D-BAA5C76186FC}"/>
          </ac:spMkLst>
        </pc:spChg>
        <pc:spChg chg="mod">
          <ac:chgData name="Alex Swan" userId="99d448c0-5399-4a6c-b636-e7e1d5e731dd" providerId="ADAL" clId="{439DB67C-EE7B-45FA-A9FF-B003AB8112D8}" dt="2020-07-09T20:31:15.360" v="734" actId="20577"/>
          <ac:spMkLst>
            <pc:docMk/>
            <pc:sldMk cId="508241636" sldId="259"/>
            <ac:spMk id="3" creationId="{CEA62440-8A82-4C5D-8537-E816129D5D48}"/>
          </ac:spMkLst>
        </pc:spChg>
      </pc:sldChg>
      <pc:sldChg chg="addSp delSp modSp add del mod setBg">
        <pc:chgData name="Alex Swan" userId="99d448c0-5399-4a6c-b636-e7e1d5e731dd" providerId="ADAL" clId="{439DB67C-EE7B-45FA-A9FF-B003AB8112D8}" dt="2020-07-09T22:05:35.515" v="1200" actId="2696"/>
        <pc:sldMkLst>
          <pc:docMk/>
          <pc:sldMk cId="3352887503" sldId="260"/>
        </pc:sldMkLst>
        <pc:spChg chg="mod">
          <ac:chgData name="Alex Swan" userId="99d448c0-5399-4a6c-b636-e7e1d5e731dd" providerId="ADAL" clId="{439DB67C-EE7B-45FA-A9FF-B003AB8112D8}" dt="2020-07-09T20:46:56.467" v="776" actId="26606"/>
          <ac:spMkLst>
            <pc:docMk/>
            <pc:sldMk cId="3352887503" sldId="260"/>
            <ac:spMk id="2" creationId="{62CE53C6-3F1D-4E6D-B27D-BAA5C76186FC}"/>
          </ac:spMkLst>
        </pc:spChg>
        <pc:spChg chg="add del mod">
          <ac:chgData name="Alex Swan" userId="99d448c0-5399-4a6c-b636-e7e1d5e731dd" providerId="ADAL" clId="{439DB67C-EE7B-45FA-A9FF-B003AB8112D8}" dt="2020-07-09T20:46:56.467" v="776" actId="26606"/>
          <ac:spMkLst>
            <pc:docMk/>
            <pc:sldMk cId="3352887503" sldId="260"/>
            <ac:spMk id="3" creationId="{CEA62440-8A82-4C5D-8537-E816129D5D48}"/>
          </ac:spMkLst>
        </pc:spChg>
        <pc:spChg chg="add del">
          <ac:chgData name="Alex Swan" userId="99d448c0-5399-4a6c-b636-e7e1d5e731dd" providerId="ADAL" clId="{439DB67C-EE7B-45FA-A9FF-B003AB8112D8}" dt="2020-07-09T20:46:56.467" v="776" actId="26606"/>
          <ac:spMkLst>
            <pc:docMk/>
            <pc:sldMk cId="3352887503" sldId="260"/>
            <ac:spMk id="13" creationId="{3A9C15D4-2EE7-4D05-B87C-91D1F3B9604B}"/>
          </ac:spMkLst>
        </pc:spChg>
        <pc:spChg chg="add del">
          <ac:chgData name="Alex Swan" userId="99d448c0-5399-4a6c-b636-e7e1d5e731dd" providerId="ADAL" clId="{439DB67C-EE7B-45FA-A9FF-B003AB8112D8}" dt="2020-07-09T20:46:56.467" v="776" actId="26606"/>
          <ac:spMkLst>
            <pc:docMk/>
            <pc:sldMk cId="3352887503" sldId="260"/>
            <ac:spMk id="15" creationId="{4ED7B0FB-9654-4441-9545-02D458B68620}"/>
          </ac:spMkLst>
        </pc:spChg>
        <pc:graphicFrameChg chg="add del">
          <ac:chgData name="Alex Swan" userId="99d448c0-5399-4a6c-b636-e7e1d5e731dd" providerId="ADAL" clId="{439DB67C-EE7B-45FA-A9FF-B003AB8112D8}" dt="2020-07-09T20:46:42.485" v="774" actId="26606"/>
          <ac:graphicFrameMkLst>
            <pc:docMk/>
            <pc:sldMk cId="3352887503" sldId="260"/>
            <ac:graphicFrameMk id="5" creationId="{44301985-12F1-4A0F-A015-E9DB1052C782}"/>
          </ac:graphicFrameMkLst>
        </pc:graphicFrameChg>
        <pc:graphicFrameChg chg="add del">
          <ac:chgData name="Alex Swan" userId="99d448c0-5399-4a6c-b636-e7e1d5e731dd" providerId="ADAL" clId="{439DB67C-EE7B-45FA-A9FF-B003AB8112D8}" dt="2020-07-09T20:46:56.467" v="776" actId="26606"/>
          <ac:graphicFrameMkLst>
            <pc:docMk/>
            <pc:sldMk cId="3352887503" sldId="260"/>
            <ac:graphicFrameMk id="18" creationId="{1EA6C5FC-D726-46F1-A222-0741238E7EC1}"/>
          </ac:graphicFrameMkLst>
        </pc:graphicFrameChg>
        <pc:picChg chg="add del">
          <ac:chgData name="Alex Swan" userId="99d448c0-5399-4a6c-b636-e7e1d5e731dd" providerId="ADAL" clId="{439DB67C-EE7B-45FA-A9FF-B003AB8112D8}" dt="2020-07-09T20:46:42.485" v="774" actId="26606"/>
          <ac:picMkLst>
            <pc:docMk/>
            <pc:sldMk cId="3352887503" sldId="260"/>
            <ac:picMk id="9" creationId="{7407B0FF-43E0-4B2E-B48B-C2A472D103F9}"/>
          </ac:picMkLst>
        </pc:picChg>
        <pc:picChg chg="add del">
          <ac:chgData name="Alex Swan" userId="99d448c0-5399-4a6c-b636-e7e1d5e731dd" providerId="ADAL" clId="{439DB67C-EE7B-45FA-A9FF-B003AB8112D8}" dt="2020-07-09T20:46:42.485" v="774" actId="26606"/>
          <ac:picMkLst>
            <pc:docMk/>
            <pc:sldMk cId="3352887503" sldId="260"/>
            <ac:picMk id="11" creationId="{7CAC6C18-4147-48ED-8B6A-19B3E0D89163}"/>
          </ac:picMkLst>
        </pc:picChg>
        <pc:picChg chg="add del">
          <ac:chgData name="Alex Swan" userId="99d448c0-5399-4a6c-b636-e7e1d5e731dd" providerId="ADAL" clId="{439DB67C-EE7B-45FA-A9FF-B003AB8112D8}" dt="2020-07-09T20:46:56.467" v="776" actId="26606"/>
          <ac:picMkLst>
            <pc:docMk/>
            <pc:sldMk cId="3352887503" sldId="260"/>
            <ac:picMk id="14" creationId="{7407B0FF-43E0-4B2E-B48B-C2A472D103F9}"/>
          </ac:picMkLst>
        </pc:picChg>
        <pc:picChg chg="add del">
          <ac:chgData name="Alex Swan" userId="99d448c0-5399-4a6c-b636-e7e1d5e731dd" providerId="ADAL" clId="{439DB67C-EE7B-45FA-A9FF-B003AB8112D8}" dt="2020-07-09T20:46:56.467" v="776" actId="26606"/>
          <ac:picMkLst>
            <pc:docMk/>
            <pc:sldMk cId="3352887503" sldId="260"/>
            <ac:picMk id="16" creationId="{7CAC6C18-4147-48ED-8B6A-19B3E0D89163}"/>
          </ac:picMkLst>
        </pc:picChg>
        <pc:picChg chg="add del">
          <ac:chgData name="Alex Swan" userId="99d448c0-5399-4a6c-b636-e7e1d5e731dd" providerId="ADAL" clId="{439DB67C-EE7B-45FA-A9FF-B003AB8112D8}" dt="2020-07-09T20:46:56.467" v="776" actId="26606"/>
          <ac:picMkLst>
            <pc:docMk/>
            <pc:sldMk cId="3352887503" sldId="260"/>
            <ac:picMk id="17" creationId="{7BB94C57-FDF3-45A3-9D1F-904523D795D4}"/>
          </ac:picMkLst>
        </pc:picChg>
        <pc:picChg chg="add del">
          <ac:chgData name="Alex Swan" userId="99d448c0-5399-4a6c-b636-e7e1d5e731dd" providerId="ADAL" clId="{439DB67C-EE7B-45FA-A9FF-B003AB8112D8}" dt="2020-07-09T20:46:56.467" v="776" actId="26606"/>
          <ac:picMkLst>
            <pc:docMk/>
            <pc:sldMk cId="3352887503" sldId="260"/>
            <ac:picMk id="19" creationId="{6AEBDF1A-221A-4497-BBA9-57A70D161510}"/>
          </ac:picMkLst>
        </pc:picChg>
      </pc:sldChg>
      <pc:sldChg chg="add del">
        <pc:chgData name="Alex Swan" userId="99d448c0-5399-4a6c-b636-e7e1d5e731dd" providerId="ADAL" clId="{439DB67C-EE7B-45FA-A9FF-B003AB8112D8}" dt="2020-07-09T22:05:51.315" v="1201" actId="2696"/>
        <pc:sldMkLst>
          <pc:docMk/>
          <pc:sldMk cId="4139922890" sldId="261"/>
        </pc:sldMkLst>
      </pc:sldChg>
      <pc:sldChg chg="modSp add modTransition">
        <pc:chgData name="Alex Swan" userId="99d448c0-5399-4a6c-b636-e7e1d5e731dd" providerId="ADAL" clId="{439DB67C-EE7B-45FA-A9FF-B003AB8112D8}" dt="2020-07-12T22:02:58.536" v="4384" actId="1076"/>
        <pc:sldMkLst>
          <pc:docMk/>
          <pc:sldMk cId="2179799556" sldId="262"/>
        </pc:sldMkLst>
        <pc:spChg chg="mod">
          <ac:chgData name="Alex Swan" userId="99d448c0-5399-4a6c-b636-e7e1d5e731dd" providerId="ADAL" clId="{439DB67C-EE7B-45FA-A9FF-B003AB8112D8}" dt="2020-07-12T22:02:58.536" v="4384" actId="1076"/>
          <ac:spMkLst>
            <pc:docMk/>
            <pc:sldMk cId="2179799556" sldId="262"/>
            <ac:spMk id="2" creationId="{62CE53C6-3F1D-4E6D-B27D-BAA5C76186FC}"/>
          </ac:spMkLst>
        </pc:spChg>
        <pc:spChg chg="mod">
          <ac:chgData name="Alex Swan" userId="99d448c0-5399-4a6c-b636-e7e1d5e731dd" providerId="ADAL" clId="{439DB67C-EE7B-45FA-A9FF-B003AB8112D8}" dt="2020-07-12T22:02:58.536" v="4384" actId="1076"/>
          <ac:spMkLst>
            <pc:docMk/>
            <pc:sldMk cId="2179799556" sldId="262"/>
            <ac:spMk id="3" creationId="{CEA62440-8A82-4C5D-8537-E816129D5D48}"/>
          </ac:spMkLst>
        </pc:spChg>
      </pc:sldChg>
      <pc:sldChg chg="addSp delSp modSp add mod modTransition setBg modNotesTx">
        <pc:chgData name="Alex Swan" userId="99d448c0-5399-4a6c-b636-e7e1d5e731dd" providerId="ADAL" clId="{439DB67C-EE7B-45FA-A9FF-B003AB8112D8}" dt="2020-07-12T22:26:52.622" v="4524"/>
        <pc:sldMkLst>
          <pc:docMk/>
          <pc:sldMk cId="2346520474" sldId="263"/>
        </pc:sldMkLst>
        <pc:spChg chg="del mod">
          <ac:chgData name="Alex Swan" userId="99d448c0-5399-4a6c-b636-e7e1d5e731dd" providerId="ADAL" clId="{439DB67C-EE7B-45FA-A9FF-B003AB8112D8}" dt="2020-07-11T15:50:44.614" v="3181" actId="478"/>
          <ac:spMkLst>
            <pc:docMk/>
            <pc:sldMk cId="2346520474" sldId="263"/>
            <ac:spMk id="2" creationId="{62CE53C6-3F1D-4E6D-B27D-BAA5C76186FC}"/>
          </ac:spMkLst>
        </pc:spChg>
        <pc:spChg chg="mod">
          <ac:chgData name="Alex Swan" userId="99d448c0-5399-4a6c-b636-e7e1d5e731dd" providerId="ADAL" clId="{439DB67C-EE7B-45FA-A9FF-B003AB8112D8}" dt="2020-07-11T16:38:15.025" v="3924" actId="207"/>
          <ac:spMkLst>
            <pc:docMk/>
            <pc:sldMk cId="2346520474" sldId="263"/>
            <ac:spMk id="3" creationId="{CEA62440-8A82-4C5D-8537-E816129D5D48}"/>
          </ac:spMkLst>
        </pc:spChg>
        <pc:spChg chg="add mod">
          <ac:chgData name="Alex Swan" userId="99d448c0-5399-4a6c-b636-e7e1d5e731dd" providerId="ADAL" clId="{439DB67C-EE7B-45FA-A9FF-B003AB8112D8}" dt="2020-07-11T16:16:39.851" v="3447" actId="1076"/>
          <ac:spMkLst>
            <pc:docMk/>
            <pc:sldMk cId="2346520474" sldId="263"/>
            <ac:spMk id="11" creationId="{33486757-1C86-4C80-8FB0-9771C55DE929}"/>
          </ac:spMkLst>
        </pc:spChg>
        <pc:spChg chg="add">
          <ac:chgData name="Alex Swan" userId="99d448c0-5399-4a6c-b636-e7e1d5e731dd" providerId="ADAL" clId="{439DB67C-EE7B-45FA-A9FF-B003AB8112D8}" dt="2020-07-11T15:49:39.850" v="3158" actId="26606"/>
          <ac:spMkLst>
            <pc:docMk/>
            <pc:sldMk cId="2346520474" sldId="263"/>
            <ac:spMk id="12" creationId="{3A9C15D4-2EE7-4D05-B87C-91D1F3B9604B}"/>
          </ac:spMkLst>
        </pc:spChg>
        <pc:spChg chg="add">
          <ac:chgData name="Alex Swan" userId="99d448c0-5399-4a6c-b636-e7e1d5e731dd" providerId="ADAL" clId="{439DB67C-EE7B-45FA-A9FF-B003AB8112D8}" dt="2020-07-11T15:49:39.850" v="3158" actId="26606"/>
          <ac:spMkLst>
            <pc:docMk/>
            <pc:sldMk cId="2346520474" sldId="263"/>
            <ac:spMk id="14" creationId="{4ED7B0FB-9654-4441-9545-02D458B68620}"/>
          </ac:spMkLst>
        </pc:spChg>
        <pc:picChg chg="add mod ord">
          <ac:chgData name="Alex Swan" userId="99d448c0-5399-4a6c-b636-e7e1d5e731dd" providerId="ADAL" clId="{439DB67C-EE7B-45FA-A9FF-B003AB8112D8}" dt="2020-07-11T16:16:28.415" v="3446" actId="1076"/>
          <ac:picMkLst>
            <pc:docMk/>
            <pc:sldMk cId="2346520474" sldId="263"/>
            <ac:picMk id="5" creationId="{846DD599-7D06-45B7-9FEA-F6BA491EB8FA}"/>
          </ac:picMkLst>
        </pc:picChg>
        <pc:picChg chg="add">
          <ac:chgData name="Alex Swan" userId="99d448c0-5399-4a6c-b636-e7e1d5e731dd" providerId="ADAL" clId="{439DB67C-EE7B-45FA-A9FF-B003AB8112D8}" dt="2020-07-11T15:49:39.850" v="3158" actId="26606"/>
          <ac:picMkLst>
            <pc:docMk/>
            <pc:sldMk cId="2346520474" sldId="263"/>
            <ac:picMk id="8" creationId="{9A0F0AC6-A89F-416B-9FA4-48E664065E73}"/>
          </ac:picMkLst>
        </pc:picChg>
        <pc:picChg chg="add">
          <ac:chgData name="Alex Swan" userId="99d448c0-5399-4a6c-b636-e7e1d5e731dd" providerId="ADAL" clId="{439DB67C-EE7B-45FA-A9FF-B003AB8112D8}" dt="2020-07-11T15:49:39.850" v="3158" actId="26606"/>
          <ac:picMkLst>
            <pc:docMk/>
            <pc:sldMk cId="2346520474" sldId="263"/>
            <ac:picMk id="10" creationId="{218D7DD0-110F-43F3-A7E4-B51873CBF107}"/>
          </ac:picMkLst>
        </pc:picChg>
        <pc:picChg chg="add">
          <ac:chgData name="Alex Swan" userId="99d448c0-5399-4a6c-b636-e7e1d5e731dd" providerId="ADAL" clId="{439DB67C-EE7B-45FA-A9FF-B003AB8112D8}" dt="2020-07-11T15:49:39.850" v="3158" actId="26606"/>
          <ac:picMkLst>
            <pc:docMk/>
            <pc:sldMk cId="2346520474" sldId="263"/>
            <ac:picMk id="16" creationId="{7BB94C57-FDF3-45A3-9D1F-904523D795D4}"/>
          </ac:picMkLst>
        </pc:picChg>
        <pc:picChg chg="add">
          <ac:chgData name="Alex Swan" userId="99d448c0-5399-4a6c-b636-e7e1d5e731dd" providerId="ADAL" clId="{439DB67C-EE7B-45FA-A9FF-B003AB8112D8}" dt="2020-07-11T15:49:39.850" v="3158" actId="26606"/>
          <ac:picMkLst>
            <pc:docMk/>
            <pc:sldMk cId="2346520474" sldId="263"/>
            <ac:picMk id="18" creationId="{6AEBDF1A-221A-4497-BBA9-57A70D161510}"/>
          </ac:picMkLst>
        </pc:picChg>
      </pc:sldChg>
      <pc:sldChg chg="modSp add del">
        <pc:chgData name="Alex Swan" userId="99d448c0-5399-4a6c-b636-e7e1d5e731dd" providerId="ADAL" clId="{439DB67C-EE7B-45FA-A9FF-B003AB8112D8}" dt="2020-07-09T22:54:12.233" v="2790" actId="2696"/>
        <pc:sldMkLst>
          <pc:docMk/>
          <pc:sldMk cId="3845259906" sldId="264"/>
        </pc:sldMkLst>
        <pc:spChg chg="mod">
          <ac:chgData name="Alex Swan" userId="99d448c0-5399-4a6c-b636-e7e1d5e731dd" providerId="ADAL" clId="{439DB67C-EE7B-45FA-A9FF-B003AB8112D8}" dt="2020-07-09T22:37:23.227" v="2115" actId="207"/>
          <ac:spMkLst>
            <pc:docMk/>
            <pc:sldMk cId="3845259906" sldId="264"/>
            <ac:spMk id="2" creationId="{62CE53C6-3F1D-4E6D-B27D-BAA5C76186FC}"/>
          </ac:spMkLst>
        </pc:spChg>
        <pc:spChg chg="mod">
          <ac:chgData name="Alex Swan" userId="99d448c0-5399-4a6c-b636-e7e1d5e731dd" providerId="ADAL" clId="{439DB67C-EE7B-45FA-A9FF-B003AB8112D8}" dt="2020-07-09T22:39:23.265" v="2191" actId="20577"/>
          <ac:spMkLst>
            <pc:docMk/>
            <pc:sldMk cId="3845259906" sldId="264"/>
            <ac:spMk id="3" creationId="{CEA62440-8A82-4C5D-8537-E816129D5D48}"/>
          </ac:spMkLst>
        </pc:spChg>
      </pc:sldChg>
      <pc:sldChg chg="addSp delSp modSp add mod ord modTransition setBg modNotesTx">
        <pc:chgData name="Alex Swan" userId="99d448c0-5399-4a6c-b636-e7e1d5e731dd" providerId="ADAL" clId="{439DB67C-EE7B-45FA-A9FF-B003AB8112D8}" dt="2020-07-12T23:23:36.727" v="5076" actId="20577"/>
        <pc:sldMkLst>
          <pc:docMk/>
          <pc:sldMk cId="1111517864" sldId="265"/>
        </pc:sldMkLst>
        <pc:spChg chg="mod">
          <ac:chgData name="Alex Swan" userId="99d448c0-5399-4a6c-b636-e7e1d5e731dd" providerId="ADAL" clId="{439DB67C-EE7B-45FA-A9FF-B003AB8112D8}" dt="2020-07-09T23:09:05.505" v="2947" actId="20577"/>
          <ac:spMkLst>
            <pc:docMk/>
            <pc:sldMk cId="1111517864" sldId="265"/>
            <ac:spMk id="2" creationId="{62CE53C6-3F1D-4E6D-B27D-BAA5C76186FC}"/>
          </ac:spMkLst>
        </pc:spChg>
        <pc:spChg chg="del mod">
          <ac:chgData name="Alex Swan" userId="99d448c0-5399-4a6c-b636-e7e1d5e731dd" providerId="ADAL" clId="{439DB67C-EE7B-45FA-A9FF-B003AB8112D8}" dt="2020-07-09T22:58:16.878" v="2842" actId="26606"/>
          <ac:spMkLst>
            <pc:docMk/>
            <pc:sldMk cId="1111517864" sldId="265"/>
            <ac:spMk id="3" creationId="{CEA62440-8A82-4C5D-8537-E816129D5D48}"/>
          </ac:spMkLst>
        </pc:spChg>
        <pc:graphicFrameChg chg="add mod">
          <ac:chgData name="Alex Swan" userId="99d448c0-5399-4a6c-b636-e7e1d5e731dd" providerId="ADAL" clId="{439DB67C-EE7B-45FA-A9FF-B003AB8112D8}" dt="2020-07-09T23:03:19.079" v="2859"/>
          <ac:graphicFrameMkLst>
            <pc:docMk/>
            <pc:sldMk cId="1111517864" sldId="265"/>
            <ac:graphicFrameMk id="5" creationId="{22B32B0E-EF41-4A9F-A282-0ADBE924138A}"/>
          </ac:graphicFrameMkLst>
        </pc:graphicFrameChg>
        <pc:picChg chg="add">
          <ac:chgData name="Alex Swan" userId="99d448c0-5399-4a6c-b636-e7e1d5e731dd" providerId="ADAL" clId="{439DB67C-EE7B-45FA-A9FF-B003AB8112D8}" dt="2020-07-09T22:58:16.878" v="2842" actId="26606"/>
          <ac:picMkLst>
            <pc:docMk/>
            <pc:sldMk cId="1111517864" sldId="265"/>
            <ac:picMk id="9" creationId="{7407B0FF-43E0-4B2E-B48B-C2A472D103F9}"/>
          </ac:picMkLst>
        </pc:picChg>
        <pc:picChg chg="add">
          <ac:chgData name="Alex Swan" userId="99d448c0-5399-4a6c-b636-e7e1d5e731dd" providerId="ADAL" clId="{439DB67C-EE7B-45FA-A9FF-B003AB8112D8}" dt="2020-07-09T22:58:16.878" v="2842" actId="26606"/>
          <ac:picMkLst>
            <pc:docMk/>
            <pc:sldMk cId="1111517864" sldId="265"/>
            <ac:picMk id="11" creationId="{7CAC6C18-4147-48ED-8B6A-19B3E0D89163}"/>
          </ac:picMkLst>
        </pc:picChg>
      </pc:sldChg>
      <pc:sldChg chg="addSp delSp modSp add modAnim modNotesTx">
        <pc:chgData name="Alex Swan" userId="99d448c0-5399-4a6c-b636-e7e1d5e731dd" providerId="ADAL" clId="{439DB67C-EE7B-45FA-A9FF-B003AB8112D8}" dt="2020-07-11T16:14:04.582" v="3428" actId="20577"/>
        <pc:sldMkLst>
          <pc:docMk/>
          <pc:sldMk cId="2750686254" sldId="266"/>
        </pc:sldMkLst>
        <pc:spChg chg="mod">
          <ac:chgData name="Alex Swan" userId="99d448c0-5399-4a6c-b636-e7e1d5e731dd" providerId="ADAL" clId="{439DB67C-EE7B-45FA-A9FF-B003AB8112D8}" dt="2020-07-09T22:37:39.450" v="2117" actId="207"/>
          <ac:spMkLst>
            <pc:docMk/>
            <pc:sldMk cId="2750686254" sldId="266"/>
            <ac:spMk id="2" creationId="{62CE53C6-3F1D-4E6D-B27D-BAA5C76186FC}"/>
          </ac:spMkLst>
        </pc:spChg>
        <pc:spChg chg="del">
          <ac:chgData name="Alex Swan" userId="99d448c0-5399-4a6c-b636-e7e1d5e731dd" providerId="ADAL" clId="{439DB67C-EE7B-45FA-A9FF-B003AB8112D8}" dt="2020-07-09T22:30:46.268" v="2031" actId="478"/>
          <ac:spMkLst>
            <pc:docMk/>
            <pc:sldMk cId="2750686254" sldId="266"/>
            <ac:spMk id="3" creationId="{CEA62440-8A82-4C5D-8537-E816129D5D48}"/>
          </ac:spMkLst>
        </pc:spChg>
        <pc:picChg chg="add mod">
          <ac:chgData name="Alex Swan" userId="99d448c0-5399-4a6c-b636-e7e1d5e731dd" providerId="ADAL" clId="{439DB67C-EE7B-45FA-A9FF-B003AB8112D8}" dt="2020-07-09T22:35:14.309" v="2079" actId="1076"/>
          <ac:picMkLst>
            <pc:docMk/>
            <pc:sldMk cId="2750686254" sldId="266"/>
            <ac:picMk id="4" creationId="{190AEEDB-077B-4A0C-8F6B-10191D995BD9}"/>
          </ac:picMkLst>
        </pc:picChg>
      </pc:sldChg>
      <pc:sldChg chg="addSp delSp modSp add ord modTransition modAnim modNotesTx">
        <pc:chgData name="Alex Swan" userId="99d448c0-5399-4a6c-b636-e7e1d5e731dd" providerId="ADAL" clId="{439DB67C-EE7B-45FA-A9FF-B003AB8112D8}" dt="2020-07-13T00:08:20.238" v="6858" actId="20577"/>
        <pc:sldMkLst>
          <pc:docMk/>
          <pc:sldMk cId="3887871190" sldId="267"/>
        </pc:sldMkLst>
        <pc:spChg chg="del mod">
          <ac:chgData name="Alex Swan" userId="99d448c0-5399-4a6c-b636-e7e1d5e731dd" providerId="ADAL" clId="{439DB67C-EE7B-45FA-A9FF-B003AB8112D8}" dt="2020-07-11T16:28:11.564" v="3736" actId="478"/>
          <ac:spMkLst>
            <pc:docMk/>
            <pc:sldMk cId="3887871190" sldId="267"/>
            <ac:spMk id="2" creationId="{62CE53C6-3F1D-4E6D-B27D-BAA5C76186FC}"/>
          </ac:spMkLst>
        </pc:spChg>
        <pc:spChg chg="mod">
          <ac:chgData name="Alex Swan" userId="99d448c0-5399-4a6c-b636-e7e1d5e731dd" providerId="ADAL" clId="{439DB67C-EE7B-45FA-A9FF-B003AB8112D8}" dt="2020-07-13T00:08:20.238" v="6858" actId="20577"/>
          <ac:spMkLst>
            <pc:docMk/>
            <pc:sldMk cId="3887871190" sldId="267"/>
            <ac:spMk id="3" creationId="{CEA62440-8A82-4C5D-8537-E816129D5D48}"/>
          </ac:spMkLst>
        </pc:spChg>
        <pc:spChg chg="add del">
          <ac:chgData name="Alex Swan" userId="99d448c0-5399-4a6c-b636-e7e1d5e731dd" providerId="ADAL" clId="{439DB67C-EE7B-45FA-A9FF-B003AB8112D8}" dt="2020-07-11T16:29:01.728" v="3747"/>
          <ac:spMkLst>
            <pc:docMk/>
            <pc:sldMk cId="3887871190" sldId="267"/>
            <ac:spMk id="6" creationId="{A995387D-3864-447E-AC9F-202991427401}"/>
          </ac:spMkLst>
        </pc:spChg>
        <pc:picChg chg="add del mod">
          <ac:chgData name="Alex Swan" userId="99d448c0-5399-4a6c-b636-e7e1d5e731dd" providerId="ADAL" clId="{439DB67C-EE7B-45FA-A9FF-B003AB8112D8}" dt="2020-07-11T16:28:58.912" v="3745" actId="931"/>
          <ac:picMkLst>
            <pc:docMk/>
            <pc:sldMk cId="3887871190" sldId="267"/>
            <ac:picMk id="5" creationId="{4C5D012D-A983-4BD3-B3B6-7A377A548C07}"/>
          </ac:picMkLst>
        </pc:picChg>
        <pc:picChg chg="add mod ord">
          <ac:chgData name="Alex Swan" userId="99d448c0-5399-4a6c-b636-e7e1d5e731dd" providerId="ADAL" clId="{439DB67C-EE7B-45FA-A9FF-B003AB8112D8}" dt="2020-07-11T18:59:43.813" v="3953" actId="29295"/>
          <ac:picMkLst>
            <pc:docMk/>
            <pc:sldMk cId="3887871190" sldId="267"/>
            <ac:picMk id="8" creationId="{945D35C8-B589-4D0D-843E-8B2598421A1E}"/>
          </ac:picMkLst>
        </pc:picChg>
      </pc:sldChg>
      <pc:sldChg chg="modSp ord modTransition setBg">
        <pc:chgData name="Alex Swan" userId="99d448c0-5399-4a6c-b636-e7e1d5e731dd" providerId="ADAL" clId="{439DB67C-EE7B-45FA-A9FF-B003AB8112D8}" dt="2020-07-13T00:41:43.335" v="7363"/>
        <pc:sldMkLst>
          <pc:docMk/>
          <pc:sldMk cId="3738036788" sldId="268"/>
        </pc:sldMkLst>
        <pc:spChg chg="mod">
          <ac:chgData name="Alex Swan" userId="99d448c0-5399-4a6c-b636-e7e1d5e731dd" providerId="ADAL" clId="{439DB67C-EE7B-45FA-A9FF-B003AB8112D8}" dt="2020-07-12T23:52:07.631" v="6526" actId="1076"/>
          <ac:spMkLst>
            <pc:docMk/>
            <pc:sldMk cId="3738036788" sldId="268"/>
            <ac:spMk id="4" creationId="{051AF1F9-AEE6-48A4-89C9-FF180ACFCFDD}"/>
          </ac:spMkLst>
        </pc:spChg>
        <pc:spChg chg="mod">
          <ac:chgData name="Alex Swan" userId="99d448c0-5399-4a6c-b636-e7e1d5e731dd" providerId="ADAL" clId="{439DB67C-EE7B-45FA-A9FF-B003AB8112D8}" dt="2020-07-12T23:51:56.697" v="6525" actId="1076"/>
          <ac:spMkLst>
            <pc:docMk/>
            <pc:sldMk cId="3738036788" sldId="268"/>
            <ac:spMk id="5" creationId="{846AA899-F1C4-425E-ACC3-1C340080FAAE}"/>
          </ac:spMkLst>
        </pc:spChg>
        <pc:spChg chg="mod">
          <ac:chgData name="Alex Swan" userId="99d448c0-5399-4a6c-b636-e7e1d5e731dd" providerId="ADAL" clId="{439DB67C-EE7B-45FA-A9FF-B003AB8112D8}" dt="2020-07-13T00:10:06.819" v="6906" actId="20577"/>
          <ac:spMkLst>
            <pc:docMk/>
            <pc:sldMk cId="3738036788" sldId="268"/>
            <ac:spMk id="16" creationId="{C7C5A3A6-8093-433C-8997-FA2C7FB63DD8}"/>
          </ac:spMkLst>
        </pc:spChg>
        <pc:spChg chg="mod">
          <ac:chgData name="Alex Swan" userId="99d448c0-5399-4a6c-b636-e7e1d5e731dd" providerId="ADAL" clId="{439DB67C-EE7B-45FA-A9FF-B003AB8112D8}" dt="2020-07-12T23:51:27.984" v="6521" actId="14100"/>
          <ac:spMkLst>
            <pc:docMk/>
            <pc:sldMk cId="3738036788" sldId="268"/>
            <ac:spMk id="24" creationId="{6EAFD4F4-9A97-4438-BAD3-7477F0799F9E}"/>
          </ac:spMkLst>
        </pc:spChg>
        <pc:spChg chg="mod">
          <ac:chgData name="Alex Swan" userId="99d448c0-5399-4a6c-b636-e7e1d5e731dd" providerId="ADAL" clId="{439DB67C-EE7B-45FA-A9FF-B003AB8112D8}" dt="2020-07-12T23:51:50.378" v="6524" actId="1076"/>
          <ac:spMkLst>
            <pc:docMk/>
            <pc:sldMk cId="3738036788" sldId="268"/>
            <ac:spMk id="27" creationId="{58233FD1-5089-4CC4-B687-272F77731B17}"/>
          </ac:spMkLst>
        </pc:spChg>
      </pc:sldChg>
      <pc:sldChg chg="addSp delSp modSp add del mod setBg">
        <pc:chgData name="Alex Swan" userId="99d448c0-5399-4a6c-b636-e7e1d5e731dd" providerId="ADAL" clId="{439DB67C-EE7B-45FA-A9FF-B003AB8112D8}" dt="2020-07-12T22:36:51.447" v="4879" actId="2696"/>
        <pc:sldMkLst>
          <pc:docMk/>
          <pc:sldMk cId="2811485147" sldId="269"/>
        </pc:sldMkLst>
        <pc:spChg chg="add">
          <ac:chgData name="Alex Swan" userId="99d448c0-5399-4a6c-b636-e7e1d5e731dd" providerId="ADAL" clId="{439DB67C-EE7B-45FA-A9FF-B003AB8112D8}" dt="2020-07-12T22:11:02.656" v="4394" actId="26606"/>
          <ac:spMkLst>
            <pc:docMk/>
            <pc:sldMk cId="2811485147" sldId="269"/>
            <ac:spMk id="5" creationId="{DDDE267B-E820-4910-868D-BA40CFB936D7}"/>
          </ac:spMkLst>
        </pc:spChg>
        <pc:spChg chg="add del">
          <ac:chgData name="Alex Swan" userId="99d448c0-5399-4a6c-b636-e7e1d5e731dd" providerId="ADAL" clId="{439DB67C-EE7B-45FA-A9FF-B003AB8112D8}" dt="2020-07-12T22:11:00.478" v="4391" actId="26606"/>
          <ac:spMkLst>
            <pc:docMk/>
            <pc:sldMk cId="2811485147" sldId="269"/>
            <ac:spMk id="8" creationId="{9935250F-9475-4A7C-BD20-F3DD2BCA321B}"/>
          </ac:spMkLst>
        </pc:spChg>
        <pc:spChg chg="add mod">
          <ac:chgData name="Alex Swan" userId="99d448c0-5399-4a6c-b636-e7e1d5e731dd" providerId="ADAL" clId="{439DB67C-EE7B-45FA-A9FF-B003AB8112D8}" dt="2020-07-12T22:35:30.601" v="4873" actId="255"/>
          <ac:spMkLst>
            <pc:docMk/>
            <pc:sldMk cId="2811485147" sldId="269"/>
            <ac:spMk id="9" creationId="{E4C2F89E-A2BD-4379-8FB0-1B1D5F8EB115}"/>
          </ac:spMkLst>
        </pc:spChg>
        <pc:spChg chg="add del">
          <ac:chgData name="Alex Swan" userId="99d448c0-5399-4a6c-b636-e7e1d5e731dd" providerId="ADAL" clId="{439DB67C-EE7B-45FA-A9FF-B003AB8112D8}" dt="2020-07-12T22:11:00.478" v="4391" actId="26606"/>
          <ac:spMkLst>
            <pc:docMk/>
            <pc:sldMk cId="2811485147" sldId="269"/>
            <ac:spMk id="10" creationId="{CCE9F723-9A0F-4D08-A318-9BECBA07DEE8}"/>
          </ac:spMkLst>
        </pc:spChg>
        <pc:picChg chg="add mod">
          <ac:chgData name="Alex Swan" userId="99d448c0-5399-4a6c-b636-e7e1d5e731dd" providerId="ADAL" clId="{439DB67C-EE7B-45FA-A9FF-B003AB8112D8}" dt="2020-07-12T22:34:54.023" v="4869" actId="1076"/>
          <ac:picMkLst>
            <pc:docMk/>
            <pc:sldMk cId="2811485147" sldId="269"/>
            <ac:picMk id="3" creationId="{FE850FAB-04F5-4400-8028-476953965885}"/>
          </ac:picMkLst>
        </pc:picChg>
        <pc:picChg chg="add">
          <ac:chgData name="Alex Swan" userId="99d448c0-5399-4a6c-b636-e7e1d5e731dd" providerId="ADAL" clId="{439DB67C-EE7B-45FA-A9FF-B003AB8112D8}" dt="2020-07-12T22:11:02.656" v="4394" actId="26606"/>
          <ac:picMkLst>
            <pc:docMk/>
            <pc:sldMk cId="2811485147" sldId="269"/>
            <ac:picMk id="6" creationId="{FF3E25D7-C2F8-445D-AA42-C1163028DA68}"/>
          </ac:picMkLst>
        </pc:picChg>
        <pc:picChg chg="add del">
          <ac:chgData name="Alex Swan" userId="99d448c0-5399-4a6c-b636-e7e1d5e731dd" providerId="ADAL" clId="{439DB67C-EE7B-45FA-A9FF-B003AB8112D8}" dt="2020-07-12T22:11:00.478" v="4391" actId="26606"/>
          <ac:picMkLst>
            <pc:docMk/>
            <pc:sldMk cId="2811485147" sldId="269"/>
            <ac:picMk id="12" creationId="{CC751CDD-D58E-46E4-9537-5DD051D62B43}"/>
          </ac:picMkLst>
        </pc:picChg>
      </pc:sldChg>
      <pc:sldChg chg="addSp delSp modSp add ord modTransition">
        <pc:chgData name="Alex Swan" userId="99d448c0-5399-4a6c-b636-e7e1d5e731dd" providerId="ADAL" clId="{439DB67C-EE7B-45FA-A9FF-B003AB8112D8}" dt="2020-07-13T00:41:57.842" v="7367"/>
        <pc:sldMkLst>
          <pc:docMk/>
          <pc:sldMk cId="2859037170" sldId="270"/>
        </pc:sldMkLst>
        <pc:spChg chg="add del mod">
          <ac:chgData name="Alex Swan" userId="99d448c0-5399-4a6c-b636-e7e1d5e731dd" providerId="ADAL" clId="{439DB67C-EE7B-45FA-A9FF-B003AB8112D8}" dt="2020-07-12T22:29:43.748" v="4529"/>
          <ac:spMkLst>
            <pc:docMk/>
            <pc:sldMk cId="2859037170" sldId="270"/>
            <ac:spMk id="2" creationId="{D4BB8418-0256-4729-99A3-D13408EC3B1A}"/>
          </ac:spMkLst>
        </pc:spChg>
        <pc:spChg chg="add mod">
          <ac:chgData name="Alex Swan" userId="99d448c0-5399-4a6c-b636-e7e1d5e731dd" providerId="ADAL" clId="{439DB67C-EE7B-45FA-A9FF-B003AB8112D8}" dt="2020-07-12T23:18:29.289" v="5055" actId="1076"/>
          <ac:spMkLst>
            <pc:docMk/>
            <pc:sldMk cId="2859037170" sldId="270"/>
            <ac:spMk id="3" creationId="{5A845D2B-5378-40CD-BFF9-E0FCF540235B}"/>
          </ac:spMkLst>
        </pc:spChg>
        <pc:spChg chg="add mod">
          <ac:chgData name="Alex Swan" userId="99d448c0-5399-4a6c-b636-e7e1d5e731dd" providerId="ADAL" clId="{439DB67C-EE7B-45FA-A9FF-B003AB8112D8}" dt="2020-07-13T00:15:14.821" v="6954" actId="20577"/>
          <ac:spMkLst>
            <pc:docMk/>
            <pc:sldMk cId="2859037170" sldId="270"/>
            <ac:spMk id="4" creationId="{1B64F422-ACED-4672-830A-787CCBF78164}"/>
          </ac:spMkLst>
        </pc:spChg>
      </pc:sldChg>
      <pc:sldChg chg="modSp add del setBg">
        <pc:chgData name="Alex Swan" userId="99d448c0-5399-4a6c-b636-e7e1d5e731dd" providerId="ADAL" clId="{439DB67C-EE7B-45FA-A9FF-B003AB8112D8}" dt="2020-07-12T23:47:09.549" v="6265" actId="2696"/>
        <pc:sldMkLst>
          <pc:docMk/>
          <pc:sldMk cId="4220948100" sldId="271"/>
        </pc:sldMkLst>
        <pc:spChg chg="mod">
          <ac:chgData name="Alex Swan" userId="99d448c0-5399-4a6c-b636-e7e1d5e731dd" providerId="ADAL" clId="{439DB67C-EE7B-45FA-A9FF-B003AB8112D8}" dt="2020-07-12T22:38:49.438" v="4986" actId="20577"/>
          <ac:spMkLst>
            <pc:docMk/>
            <pc:sldMk cId="4220948100" sldId="271"/>
            <ac:spMk id="9" creationId="{E4C2F89E-A2BD-4379-8FB0-1B1D5F8EB115}"/>
          </ac:spMkLst>
        </pc:spChg>
        <pc:picChg chg="mod">
          <ac:chgData name="Alex Swan" userId="99d448c0-5399-4a6c-b636-e7e1d5e731dd" providerId="ADAL" clId="{439DB67C-EE7B-45FA-A9FF-B003AB8112D8}" dt="2020-07-12T22:38:36.125" v="4985" actId="1035"/>
          <ac:picMkLst>
            <pc:docMk/>
            <pc:sldMk cId="4220948100" sldId="271"/>
            <ac:picMk id="3" creationId="{FE850FAB-04F5-4400-8028-476953965885}"/>
          </ac:picMkLst>
        </pc:picChg>
      </pc:sldChg>
      <pc:sldChg chg="addSp delSp modSp add mod ord modTransition setBg">
        <pc:chgData name="Alex Swan" userId="99d448c0-5399-4a6c-b636-e7e1d5e731dd" providerId="ADAL" clId="{439DB67C-EE7B-45FA-A9FF-B003AB8112D8}" dt="2020-07-13T00:41:48.051" v="7364"/>
        <pc:sldMkLst>
          <pc:docMk/>
          <pc:sldMk cId="451944967" sldId="272"/>
        </pc:sldMkLst>
        <pc:spChg chg="add del mod">
          <ac:chgData name="Alex Swan" userId="99d448c0-5399-4a6c-b636-e7e1d5e731dd" providerId="ADAL" clId="{439DB67C-EE7B-45FA-A9FF-B003AB8112D8}" dt="2020-07-12T23:34:23.933" v="5614" actId="26606"/>
          <ac:spMkLst>
            <pc:docMk/>
            <pc:sldMk cId="451944967" sldId="272"/>
            <ac:spMk id="2" creationId="{8BEF10EA-CD0D-4761-B875-3A2A17DB45B8}"/>
          </ac:spMkLst>
        </pc:spChg>
        <pc:spChg chg="add del">
          <ac:chgData name="Alex Swan" userId="99d448c0-5399-4a6c-b636-e7e1d5e731dd" providerId="ADAL" clId="{439DB67C-EE7B-45FA-A9FF-B003AB8112D8}" dt="2020-07-12T23:34:23.900" v="5613" actId="26606"/>
          <ac:spMkLst>
            <pc:docMk/>
            <pc:sldMk cId="451944967" sldId="272"/>
            <ac:spMk id="12" creationId="{3A9C15D4-2EE7-4D05-B87C-91D1F3B9604B}"/>
          </ac:spMkLst>
        </pc:spChg>
        <pc:spChg chg="add del">
          <ac:chgData name="Alex Swan" userId="99d448c0-5399-4a6c-b636-e7e1d5e731dd" providerId="ADAL" clId="{439DB67C-EE7B-45FA-A9FF-B003AB8112D8}" dt="2020-07-12T23:34:23.900" v="5613" actId="26606"/>
          <ac:spMkLst>
            <pc:docMk/>
            <pc:sldMk cId="451944967" sldId="272"/>
            <ac:spMk id="14" creationId="{4ED7B0FB-9654-4441-9545-02D458B68620}"/>
          </ac:spMkLst>
        </pc:spChg>
        <pc:graphicFrameChg chg="add del">
          <ac:chgData name="Alex Swan" userId="99d448c0-5399-4a6c-b636-e7e1d5e731dd" providerId="ADAL" clId="{439DB67C-EE7B-45FA-A9FF-B003AB8112D8}" dt="2020-07-12T23:34:23.900" v="5613" actId="26606"/>
          <ac:graphicFrameMkLst>
            <pc:docMk/>
            <pc:sldMk cId="451944967" sldId="272"/>
            <ac:graphicFrameMk id="4" creationId="{6AE1CB18-998A-4879-AE8B-ACCB08ECB08D}"/>
          </ac:graphicFrameMkLst>
        </pc:graphicFrameChg>
        <pc:graphicFrameChg chg="add mod">
          <ac:chgData name="Alex Swan" userId="99d448c0-5399-4a6c-b636-e7e1d5e731dd" providerId="ADAL" clId="{439DB67C-EE7B-45FA-A9FF-B003AB8112D8}" dt="2020-07-13T00:19:18.148" v="7103" actId="313"/>
          <ac:graphicFrameMkLst>
            <pc:docMk/>
            <pc:sldMk cId="451944967" sldId="272"/>
            <ac:graphicFrameMk id="22" creationId="{E145C0D3-8BC1-4E92-A22B-FFAE359370C3}"/>
          </ac:graphicFrameMkLst>
        </pc:graphicFrameChg>
        <pc:picChg chg="add del">
          <ac:chgData name="Alex Swan" userId="99d448c0-5399-4a6c-b636-e7e1d5e731dd" providerId="ADAL" clId="{439DB67C-EE7B-45FA-A9FF-B003AB8112D8}" dt="2020-07-12T23:34:23.900" v="5613" actId="26606"/>
          <ac:picMkLst>
            <pc:docMk/>
            <pc:sldMk cId="451944967" sldId="272"/>
            <ac:picMk id="8" creationId="{7407B0FF-43E0-4B2E-B48B-C2A472D103F9}"/>
          </ac:picMkLst>
        </pc:picChg>
        <pc:picChg chg="add del">
          <ac:chgData name="Alex Swan" userId="99d448c0-5399-4a6c-b636-e7e1d5e731dd" providerId="ADAL" clId="{439DB67C-EE7B-45FA-A9FF-B003AB8112D8}" dt="2020-07-12T23:34:23.900" v="5613" actId="26606"/>
          <ac:picMkLst>
            <pc:docMk/>
            <pc:sldMk cId="451944967" sldId="272"/>
            <ac:picMk id="10" creationId="{7CAC6C18-4147-48ED-8B6A-19B3E0D89163}"/>
          </ac:picMkLst>
        </pc:picChg>
        <pc:picChg chg="add del">
          <ac:chgData name="Alex Swan" userId="99d448c0-5399-4a6c-b636-e7e1d5e731dd" providerId="ADAL" clId="{439DB67C-EE7B-45FA-A9FF-B003AB8112D8}" dt="2020-07-12T23:34:23.900" v="5613" actId="26606"/>
          <ac:picMkLst>
            <pc:docMk/>
            <pc:sldMk cId="451944967" sldId="272"/>
            <ac:picMk id="16" creationId="{7BB94C57-FDF3-45A3-9D1F-904523D795D4}"/>
          </ac:picMkLst>
        </pc:picChg>
        <pc:picChg chg="add del">
          <ac:chgData name="Alex Swan" userId="99d448c0-5399-4a6c-b636-e7e1d5e731dd" providerId="ADAL" clId="{439DB67C-EE7B-45FA-A9FF-B003AB8112D8}" dt="2020-07-12T23:34:23.900" v="5613" actId="26606"/>
          <ac:picMkLst>
            <pc:docMk/>
            <pc:sldMk cId="451944967" sldId="272"/>
            <ac:picMk id="18" creationId="{6AEBDF1A-221A-4497-BBA9-57A70D161510}"/>
          </ac:picMkLst>
        </pc:picChg>
        <pc:picChg chg="add">
          <ac:chgData name="Alex Swan" userId="99d448c0-5399-4a6c-b636-e7e1d5e731dd" providerId="ADAL" clId="{439DB67C-EE7B-45FA-A9FF-B003AB8112D8}" dt="2020-07-12T23:34:23.933" v="5614" actId="26606"/>
          <ac:picMkLst>
            <pc:docMk/>
            <pc:sldMk cId="451944967" sldId="272"/>
            <ac:picMk id="20" creationId="{7407B0FF-43E0-4B2E-B48B-C2A472D103F9}"/>
          </ac:picMkLst>
        </pc:picChg>
        <pc:picChg chg="add">
          <ac:chgData name="Alex Swan" userId="99d448c0-5399-4a6c-b636-e7e1d5e731dd" providerId="ADAL" clId="{439DB67C-EE7B-45FA-A9FF-B003AB8112D8}" dt="2020-07-12T23:34:23.933" v="5614" actId="26606"/>
          <ac:picMkLst>
            <pc:docMk/>
            <pc:sldMk cId="451944967" sldId="272"/>
            <ac:picMk id="21" creationId="{7CAC6C18-4147-48ED-8B6A-19B3E0D89163}"/>
          </ac:picMkLst>
        </pc:picChg>
      </pc:sldChg>
      <pc:sldChg chg="addSp modSp add ord modTransition">
        <pc:chgData name="Alex Swan" userId="99d448c0-5399-4a6c-b636-e7e1d5e731dd" providerId="ADAL" clId="{439DB67C-EE7B-45FA-A9FF-B003AB8112D8}" dt="2020-07-13T00:41:54.453" v="7366"/>
        <pc:sldMkLst>
          <pc:docMk/>
          <pc:sldMk cId="1781578875" sldId="273"/>
        </pc:sldMkLst>
        <pc:spChg chg="add mod">
          <ac:chgData name="Alex Swan" userId="99d448c0-5399-4a6c-b636-e7e1d5e731dd" providerId="ADAL" clId="{439DB67C-EE7B-45FA-A9FF-B003AB8112D8}" dt="2020-07-12T23:53:10.738" v="6559" actId="1076"/>
          <ac:spMkLst>
            <pc:docMk/>
            <pc:sldMk cId="1781578875" sldId="273"/>
            <ac:spMk id="2" creationId="{39172DBA-EBB2-406B-83CA-57F588F25D25}"/>
          </ac:spMkLst>
        </pc:spChg>
        <pc:spChg chg="add mod">
          <ac:chgData name="Alex Swan" userId="99d448c0-5399-4a6c-b636-e7e1d5e731dd" providerId="ADAL" clId="{439DB67C-EE7B-45FA-A9FF-B003AB8112D8}" dt="2020-07-13T00:17:36.609" v="7077" actId="20577"/>
          <ac:spMkLst>
            <pc:docMk/>
            <pc:sldMk cId="1781578875" sldId="273"/>
            <ac:spMk id="3" creationId="{92B51C17-6D10-49DC-B7DC-69DA0409D0C4}"/>
          </ac:spMkLst>
        </pc:spChg>
      </pc:sldChg>
      <pc:sldChg chg="addSp modSp add mod modTransition setBg modNotesTx">
        <pc:chgData name="Alex Swan" userId="99d448c0-5399-4a6c-b636-e7e1d5e731dd" providerId="ADAL" clId="{439DB67C-EE7B-45FA-A9FF-B003AB8112D8}" dt="2020-07-13T00:44:02.896" v="7379" actId="1076"/>
        <pc:sldMkLst>
          <pc:docMk/>
          <pc:sldMk cId="559258718" sldId="274"/>
        </pc:sldMkLst>
        <pc:spChg chg="add mod">
          <ac:chgData name="Alex Swan" userId="99d448c0-5399-4a6c-b636-e7e1d5e731dd" providerId="ADAL" clId="{439DB67C-EE7B-45FA-A9FF-B003AB8112D8}" dt="2020-07-13T00:44:02.896" v="7379" actId="1076"/>
          <ac:spMkLst>
            <pc:docMk/>
            <pc:sldMk cId="559258718" sldId="274"/>
            <ac:spMk id="2" creationId="{73CFCFE6-4845-4D00-A66C-20669E4AD6C5}"/>
          </ac:spMkLst>
        </pc:spChg>
        <pc:spChg chg="add mod">
          <ac:chgData name="Alex Swan" userId="99d448c0-5399-4a6c-b636-e7e1d5e731dd" providerId="ADAL" clId="{439DB67C-EE7B-45FA-A9FF-B003AB8112D8}" dt="2020-07-13T00:44:02.896" v="7379" actId="1076"/>
          <ac:spMkLst>
            <pc:docMk/>
            <pc:sldMk cId="559258718" sldId="274"/>
            <ac:spMk id="3" creationId="{9F06894D-9B43-43AF-821D-204C8DBE96AE}"/>
          </ac:spMkLst>
        </pc:spChg>
        <pc:spChg chg="add">
          <ac:chgData name="Alex Swan" userId="99d448c0-5399-4a6c-b636-e7e1d5e731dd" providerId="ADAL" clId="{439DB67C-EE7B-45FA-A9FF-B003AB8112D8}" dt="2020-07-12T23:53:47.241" v="6574" actId="26606"/>
          <ac:spMkLst>
            <pc:docMk/>
            <pc:sldMk cId="559258718" sldId="274"/>
            <ac:spMk id="13" creationId="{4D4DD4CF-9732-4771-98FE-77886DC915F2}"/>
          </ac:spMkLst>
        </pc:spChg>
        <pc:spChg chg="add">
          <ac:chgData name="Alex Swan" userId="99d448c0-5399-4a6c-b636-e7e1d5e731dd" providerId="ADAL" clId="{439DB67C-EE7B-45FA-A9FF-B003AB8112D8}" dt="2020-07-12T23:53:47.241" v="6574" actId="26606"/>
          <ac:spMkLst>
            <pc:docMk/>
            <pc:sldMk cId="559258718" sldId="274"/>
            <ac:spMk id="15" creationId="{A2861A9C-C970-4FFE-B67C-222B6F573287}"/>
          </ac:spMkLst>
        </pc:spChg>
        <pc:picChg chg="add">
          <ac:chgData name="Alex Swan" userId="99d448c0-5399-4a6c-b636-e7e1d5e731dd" providerId="ADAL" clId="{439DB67C-EE7B-45FA-A9FF-B003AB8112D8}" dt="2020-07-12T23:53:47.241" v="6574" actId="26606"/>
          <ac:picMkLst>
            <pc:docMk/>
            <pc:sldMk cId="559258718" sldId="274"/>
            <ac:picMk id="5" creationId="{21F045F3-4BC9-40BA-9E41-43246EBC9163}"/>
          </ac:picMkLst>
        </pc:picChg>
        <pc:picChg chg="add">
          <ac:chgData name="Alex Swan" userId="99d448c0-5399-4a6c-b636-e7e1d5e731dd" providerId="ADAL" clId="{439DB67C-EE7B-45FA-A9FF-B003AB8112D8}" dt="2020-07-12T23:53:47.241" v="6574" actId="26606"/>
          <ac:picMkLst>
            <pc:docMk/>
            <pc:sldMk cId="559258718" sldId="274"/>
            <ac:picMk id="9" creationId="{22790EC5-ACA7-4536-8066-B60199F3C6DF}"/>
          </ac:picMkLst>
        </pc:picChg>
        <pc:picChg chg="add">
          <ac:chgData name="Alex Swan" userId="99d448c0-5399-4a6c-b636-e7e1d5e731dd" providerId="ADAL" clId="{439DB67C-EE7B-45FA-A9FF-B003AB8112D8}" dt="2020-07-12T23:53:47.241" v="6574" actId="26606"/>
          <ac:picMkLst>
            <pc:docMk/>
            <pc:sldMk cId="559258718" sldId="274"/>
            <ac:picMk id="11" creationId="{5F86BEAF-FD24-4827-AD37-6785EBC9C2A8}"/>
          </ac:picMkLst>
        </pc:picChg>
        <pc:picChg chg="add">
          <ac:chgData name="Alex Swan" userId="99d448c0-5399-4a6c-b636-e7e1d5e731dd" providerId="ADAL" clId="{439DB67C-EE7B-45FA-A9FF-B003AB8112D8}" dt="2020-07-12T23:53:47.241" v="6574" actId="26606"/>
          <ac:picMkLst>
            <pc:docMk/>
            <pc:sldMk cId="559258718" sldId="274"/>
            <ac:picMk id="17" creationId="{D2FDF82E-EBD8-4EC5-AD10-CD9E70EE85CF}"/>
          </ac:picMkLst>
        </pc:picChg>
      </pc:sldChg>
      <pc:sldChg chg="addSp delSp modSp add ord modTransition setBg">
        <pc:chgData name="Alex Swan" userId="99d448c0-5399-4a6c-b636-e7e1d5e731dd" providerId="ADAL" clId="{439DB67C-EE7B-45FA-A9FF-B003AB8112D8}" dt="2020-07-13T00:41:51.427" v="7365"/>
        <pc:sldMkLst>
          <pc:docMk/>
          <pc:sldMk cId="1609886301" sldId="275"/>
        </pc:sldMkLst>
        <pc:spChg chg="del mod">
          <ac:chgData name="Alex Swan" userId="99d448c0-5399-4a6c-b636-e7e1d5e731dd" providerId="ADAL" clId="{439DB67C-EE7B-45FA-A9FF-B003AB8112D8}" dt="2020-07-12T23:46:51.277" v="6262" actId="478"/>
          <ac:spMkLst>
            <pc:docMk/>
            <pc:sldMk cId="1609886301" sldId="275"/>
            <ac:spMk id="4" creationId="{051AF1F9-AEE6-48A4-89C9-FF180ACFCFDD}"/>
          </ac:spMkLst>
        </pc:spChg>
        <pc:spChg chg="del">
          <ac:chgData name="Alex Swan" userId="99d448c0-5399-4a6c-b636-e7e1d5e731dd" providerId="ADAL" clId="{439DB67C-EE7B-45FA-A9FF-B003AB8112D8}" dt="2020-07-12T23:46:40.435" v="6257" actId="478"/>
          <ac:spMkLst>
            <pc:docMk/>
            <pc:sldMk cId="1609886301" sldId="275"/>
            <ac:spMk id="5" creationId="{846AA899-F1C4-425E-ACC3-1C340080FAAE}"/>
          </ac:spMkLst>
        </pc:spChg>
        <pc:spChg chg="add mod">
          <ac:chgData name="Alex Swan" userId="99d448c0-5399-4a6c-b636-e7e1d5e731dd" providerId="ADAL" clId="{439DB67C-EE7B-45FA-A9FF-B003AB8112D8}" dt="2020-07-13T00:01:59.935" v="6715" actId="1038"/>
          <ac:spMkLst>
            <pc:docMk/>
            <pc:sldMk cId="1609886301" sldId="275"/>
            <ac:spMk id="11" creationId="{E3CDD81E-28D3-405B-945A-7EB5CB92BE17}"/>
          </ac:spMkLst>
        </pc:spChg>
        <pc:spChg chg="del mod">
          <ac:chgData name="Alex Swan" userId="99d448c0-5399-4a6c-b636-e7e1d5e731dd" providerId="ADAL" clId="{439DB67C-EE7B-45FA-A9FF-B003AB8112D8}" dt="2020-07-12T23:46:47.033" v="6260" actId="478"/>
          <ac:spMkLst>
            <pc:docMk/>
            <pc:sldMk cId="1609886301" sldId="275"/>
            <ac:spMk id="16" creationId="{C7C5A3A6-8093-433C-8997-FA2C7FB63DD8}"/>
          </ac:spMkLst>
        </pc:spChg>
        <pc:spChg chg="del">
          <ac:chgData name="Alex Swan" userId="99d448c0-5399-4a6c-b636-e7e1d5e731dd" providerId="ADAL" clId="{439DB67C-EE7B-45FA-A9FF-B003AB8112D8}" dt="2020-07-12T23:46:37.930" v="6256" actId="478"/>
          <ac:spMkLst>
            <pc:docMk/>
            <pc:sldMk cId="1609886301" sldId="275"/>
            <ac:spMk id="23" creationId="{9DE138CC-F8CD-401F-96E2-0F8940310DC0}"/>
          </ac:spMkLst>
        </pc:spChg>
        <pc:spChg chg="del">
          <ac:chgData name="Alex Swan" userId="99d448c0-5399-4a6c-b636-e7e1d5e731dd" providerId="ADAL" clId="{439DB67C-EE7B-45FA-A9FF-B003AB8112D8}" dt="2020-07-12T23:46:42.757" v="6258" actId="478"/>
          <ac:spMkLst>
            <pc:docMk/>
            <pc:sldMk cId="1609886301" sldId="275"/>
            <ac:spMk id="24" creationId="{6EAFD4F4-9A97-4438-BAD3-7477F0799F9E}"/>
          </ac:spMkLst>
        </pc:spChg>
        <pc:spChg chg="del">
          <ac:chgData name="Alex Swan" userId="99d448c0-5399-4a6c-b636-e7e1d5e731dd" providerId="ADAL" clId="{439DB67C-EE7B-45FA-A9FF-B003AB8112D8}" dt="2020-07-12T23:46:57.414" v="6263" actId="478"/>
          <ac:spMkLst>
            <pc:docMk/>
            <pc:sldMk cId="1609886301" sldId="275"/>
            <ac:spMk id="27" creationId="{58233FD1-5089-4CC4-B687-272F77731B17}"/>
          </ac:spMkLst>
        </pc:spChg>
        <pc:picChg chg="add mod">
          <ac:chgData name="Alex Swan" userId="99d448c0-5399-4a6c-b636-e7e1d5e731dd" providerId="ADAL" clId="{439DB67C-EE7B-45FA-A9FF-B003AB8112D8}" dt="2020-07-13T00:04:59.462" v="6838" actId="29295"/>
          <ac:picMkLst>
            <pc:docMk/>
            <pc:sldMk cId="1609886301" sldId="275"/>
            <ac:picMk id="3" creationId="{4ADEC5F8-6723-450B-8B79-6337C3AB38B3}"/>
          </ac:picMkLst>
        </pc:picChg>
        <pc:picChg chg="add del">
          <ac:chgData name="Alex Swan" userId="99d448c0-5399-4a6c-b636-e7e1d5e731dd" providerId="ADAL" clId="{439DB67C-EE7B-45FA-A9FF-B003AB8112D8}" dt="2020-07-13T00:00:55.611" v="6632" actId="478"/>
          <ac:picMkLst>
            <pc:docMk/>
            <pc:sldMk cId="1609886301" sldId="275"/>
            <ac:picMk id="10" creationId="{6836A5CD-81C7-4153-9103-36866FC5A04A}"/>
          </ac:picMkLst>
        </pc:picChg>
      </pc:sldChg>
      <pc:sldChg chg="add del ord">
        <pc:chgData name="Alex Swan" userId="99d448c0-5399-4a6c-b636-e7e1d5e731dd" providerId="ADAL" clId="{439DB67C-EE7B-45FA-A9FF-B003AB8112D8}" dt="2020-07-13T00:27:29.825" v="7176" actId="2696"/>
        <pc:sldMkLst>
          <pc:docMk/>
          <pc:sldMk cId="4138469139" sldId="276"/>
        </pc:sldMkLst>
      </pc:sldChg>
      <pc:sldChg chg="addSp delSp modSp add mod ord modTransition setBg">
        <pc:chgData name="Alex Swan" userId="99d448c0-5399-4a6c-b636-e7e1d5e731dd" providerId="ADAL" clId="{439DB67C-EE7B-45FA-A9FF-B003AB8112D8}" dt="2020-07-13T00:42:48.387" v="7373" actId="1076"/>
        <pc:sldMkLst>
          <pc:docMk/>
          <pc:sldMk cId="4063591249" sldId="277"/>
        </pc:sldMkLst>
        <pc:spChg chg="del mod">
          <ac:chgData name="Alex Swan" userId="99d448c0-5399-4a6c-b636-e7e1d5e731dd" providerId="ADAL" clId="{439DB67C-EE7B-45FA-A9FF-B003AB8112D8}" dt="2020-07-13T00:32:11.657" v="7293" actId="26606"/>
          <ac:spMkLst>
            <pc:docMk/>
            <pc:sldMk cId="4063591249" sldId="277"/>
            <ac:spMk id="2" creationId="{39172DBA-EBB2-406B-83CA-57F588F25D25}"/>
          </ac:spMkLst>
        </pc:spChg>
        <pc:spChg chg="del mod">
          <ac:chgData name="Alex Swan" userId="99d448c0-5399-4a6c-b636-e7e1d5e731dd" providerId="ADAL" clId="{439DB67C-EE7B-45FA-A9FF-B003AB8112D8}" dt="2020-07-13T00:32:11.657" v="7293" actId="26606"/>
          <ac:spMkLst>
            <pc:docMk/>
            <pc:sldMk cId="4063591249" sldId="277"/>
            <ac:spMk id="3" creationId="{92B51C17-6D10-49DC-B7DC-69DA0409D0C4}"/>
          </ac:spMkLst>
        </pc:spChg>
        <pc:spChg chg="add mod">
          <ac:chgData name="Alex Swan" userId="99d448c0-5399-4a6c-b636-e7e1d5e731dd" providerId="ADAL" clId="{439DB67C-EE7B-45FA-A9FF-B003AB8112D8}" dt="2020-07-13T00:42:48.387" v="7373" actId="1076"/>
          <ac:spMkLst>
            <pc:docMk/>
            <pc:sldMk cId="4063591249" sldId="277"/>
            <ac:spMk id="6" creationId="{5FCBD458-4265-4497-8349-DCCCF3050106}"/>
          </ac:spMkLst>
        </pc:spChg>
        <pc:spChg chg="add del mod">
          <ac:chgData name="Alex Swan" userId="99d448c0-5399-4a6c-b636-e7e1d5e731dd" providerId="ADAL" clId="{439DB67C-EE7B-45FA-A9FF-B003AB8112D8}" dt="2020-07-13T00:37:25.205" v="7322" actId="478"/>
          <ac:spMkLst>
            <pc:docMk/>
            <pc:sldMk cId="4063591249" sldId="277"/>
            <ac:spMk id="7" creationId="{6A01CF19-4550-4BE6-847A-214A570DD9AC}"/>
          </ac:spMkLst>
        </pc:spChg>
        <pc:spChg chg="add del mod">
          <ac:chgData name="Alex Swan" userId="99d448c0-5399-4a6c-b636-e7e1d5e731dd" providerId="ADAL" clId="{439DB67C-EE7B-45FA-A9FF-B003AB8112D8}" dt="2020-07-13T00:37:13.240" v="7318" actId="767"/>
          <ac:spMkLst>
            <pc:docMk/>
            <pc:sldMk cId="4063591249" sldId="277"/>
            <ac:spMk id="8" creationId="{1FB22CB2-76A9-41F0-983D-1E895B18021B}"/>
          </ac:spMkLst>
        </pc:spChg>
        <pc:spChg chg="add mod">
          <ac:chgData name="Alex Swan" userId="99d448c0-5399-4a6c-b636-e7e1d5e731dd" providerId="ADAL" clId="{439DB67C-EE7B-45FA-A9FF-B003AB8112D8}" dt="2020-07-13T00:42:48.387" v="7373" actId="1076"/>
          <ac:spMkLst>
            <pc:docMk/>
            <pc:sldMk cId="4063591249" sldId="277"/>
            <ac:spMk id="9" creationId="{6F2FFE74-3629-4453-99C2-857B190CEEA9}"/>
          </ac:spMkLst>
        </pc:spChg>
        <pc:spChg chg="add">
          <ac:chgData name="Alex Swan" userId="99d448c0-5399-4a6c-b636-e7e1d5e731dd" providerId="ADAL" clId="{439DB67C-EE7B-45FA-A9FF-B003AB8112D8}" dt="2020-07-13T00:32:11.657" v="7293" actId="26606"/>
          <ac:spMkLst>
            <pc:docMk/>
            <pc:sldMk cId="4063591249" sldId="277"/>
            <ac:spMk id="12" creationId="{48FE65CB-EFD8-497D-A30A-093E20EACB05}"/>
          </ac:spMkLst>
        </pc:spChg>
        <pc:picChg chg="add mod ord">
          <ac:chgData name="Alex Swan" userId="99d448c0-5399-4a6c-b636-e7e1d5e731dd" providerId="ADAL" clId="{439DB67C-EE7B-45FA-A9FF-B003AB8112D8}" dt="2020-07-13T00:42:30.923" v="7372" actId="1076"/>
          <ac:picMkLst>
            <pc:docMk/>
            <pc:sldMk cId="4063591249" sldId="277"/>
            <ac:picMk id="5" creationId="{95F4515F-D401-40E1-8899-57CE607D263B}"/>
          </ac:picMkLst>
        </pc:picChg>
        <pc:picChg chg="add">
          <ac:chgData name="Alex Swan" userId="99d448c0-5399-4a6c-b636-e7e1d5e731dd" providerId="ADAL" clId="{439DB67C-EE7B-45FA-A9FF-B003AB8112D8}" dt="2020-07-13T00:32:11.657" v="7293" actId="26606"/>
          <ac:picMkLst>
            <pc:docMk/>
            <pc:sldMk cId="4063591249" sldId="277"/>
            <ac:picMk id="14" creationId="{E3265C2A-0A58-43AD-A406-8F4478E28758}"/>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576108-12FB-4645-8DE7-DB0843FE5024}"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568C397-C153-43AD-B5BC-A15E61864C45}">
      <dgm:prSet/>
      <dgm:spPr/>
      <dgm:t>
        <a:bodyPr/>
        <a:lstStyle/>
        <a:p>
          <a:pPr>
            <a:defRPr cap="all"/>
          </a:pPr>
          <a:r>
            <a:rPr lang="en-US"/>
            <a:t>Digital literacy</a:t>
          </a:r>
        </a:p>
      </dgm:t>
    </dgm:pt>
    <dgm:pt modelId="{E9267861-DA79-4BE7-8F3E-772908AA0E89}" type="parTrans" cxnId="{FE0E2BFC-0BAD-43A8-9E5D-264F6820574D}">
      <dgm:prSet/>
      <dgm:spPr/>
      <dgm:t>
        <a:bodyPr/>
        <a:lstStyle/>
        <a:p>
          <a:endParaRPr lang="en-US"/>
        </a:p>
      </dgm:t>
    </dgm:pt>
    <dgm:pt modelId="{64FFE71C-0290-4F9F-8F39-35B805F7E5F7}" type="sibTrans" cxnId="{FE0E2BFC-0BAD-43A8-9E5D-264F6820574D}">
      <dgm:prSet/>
      <dgm:spPr/>
      <dgm:t>
        <a:bodyPr/>
        <a:lstStyle/>
        <a:p>
          <a:endParaRPr lang="en-US"/>
        </a:p>
      </dgm:t>
    </dgm:pt>
    <dgm:pt modelId="{29CDAD9E-A71B-4DB6-9425-02B5EC7E95B0}">
      <dgm:prSet/>
      <dgm:spPr/>
      <dgm:t>
        <a:bodyPr/>
        <a:lstStyle/>
        <a:p>
          <a:pPr>
            <a:defRPr cap="all"/>
          </a:pPr>
          <a:r>
            <a:rPr lang="en-US"/>
            <a:t>Digital age classrooms</a:t>
          </a:r>
        </a:p>
      </dgm:t>
    </dgm:pt>
    <dgm:pt modelId="{DF3E56A5-4C0E-4B9C-BCBF-C6F07B2B5D0D}" type="parTrans" cxnId="{6B1A8F83-2305-4BFC-9CB5-3A8D6EBE2085}">
      <dgm:prSet/>
      <dgm:spPr/>
      <dgm:t>
        <a:bodyPr/>
        <a:lstStyle/>
        <a:p>
          <a:endParaRPr lang="en-US"/>
        </a:p>
      </dgm:t>
    </dgm:pt>
    <dgm:pt modelId="{8E6722DF-D251-419F-8C94-8B65FC249DCD}" type="sibTrans" cxnId="{6B1A8F83-2305-4BFC-9CB5-3A8D6EBE2085}">
      <dgm:prSet/>
      <dgm:spPr/>
      <dgm:t>
        <a:bodyPr/>
        <a:lstStyle/>
        <a:p>
          <a:endParaRPr lang="en-US"/>
        </a:p>
      </dgm:t>
    </dgm:pt>
    <dgm:pt modelId="{A917675E-A10E-4D99-8CBB-D6E74C1D1C52}">
      <dgm:prSet/>
      <dgm:spPr/>
      <dgm:t>
        <a:bodyPr/>
        <a:lstStyle/>
        <a:p>
          <a:pPr>
            <a:defRPr cap="all"/>
          </a:pPr>
          <a:r>
            <a:rPr lang="en-US"/>
            <a:t>Engagement</a:t>
          </a:r>
        </a:p>
      </dgm:t>
    </dgm:pt>
    <dgm:pt modelId="{AEC0F48A-91AE-4A21-8C39-E4B3B72EE3E5}" type="parTrans" cxnId="{B545B8EA-B77E-4E73-9D4E-02B696338F1B}">
      <dgm:prSet/>
      <dgm:spPr/>
      <dgm:t>
        <a:bodyPr/>
        <a:lstStyle/>
        <a:p>
          <a:endParaRPr lang="en-US"/>
        </a:p>
      </dgm:t>
    </dgm:pt>
    <dgm:pt modelId="{F051EF8E-ABF8-4814-B869-934D1A0BDF83}" type="sibTrans" cxnId="{B545B8EA-B77E-4E73-9D4E-02B696338F1B}">
      <dgm:prSet/>
      <dgm:spPr/>
      <dgm:t>
        <a:bodyPr/>
        <a:lstStyle/>
        <a:p>
          <a:endParaRPr lang="en-US"/>
        </a:p>
      </dgm:t>
    </dgm:pt>
    <dgm:pt modelId="{A589FAFD-7936-4CD9-A6D3-115E9DF9BAB7}">
      <dgm:prSet/>
      <dgm:spPr/>
      <dgm:t>
        <a:bodyPr/>
        <a:lstStyle/>
        <a:p>
          <a:pPr>
            <a:defRPr cap="all"/>
          </a:pPr>
          <a:r>
            <a:rPr lang="en-US"/>
            <a:t>Differentiation</a:t>
          </a:r>
        </a:p>
      </dgm:t>
    </dgm:pt>
    <dgm:pt modelId="{91F872C2-64D3-4475-9713-DC8C42262491}" type="parTrans" cxnId="{DFCBBF2A-D0C0-452B-B330-8ECC2AAC90F8}">
      <dgm:prSet/>
      <dgm:spPr/>
      <dgm:t>
        <a:bodyPr/>
        <a:lstStyle/>
        <a:p>
          <a:endParaRPr lang="en-US"/>
        </a:p>
      </dgm:t>
    </dgm:pt>
    <dgm:pt modelId="{0B2A84D1-D1B6-45BC-BBCE-F062B9DFD629}" type="sibTrans" cxnId="{DFCBBF2A-D0C0-452B-B330-8ECC2AAC90F8}">
      <dgm:prSet/>
      <dgm:spPr/>
      <dgm:t>
        <a:bodyPr/>
        <a:lstStyle/>
        <a:p>
          <a:endParaRPr lang="en-US"/>
        </a:p>
      </dgm:t>
    </dgm:pt>
    <dgm:pt modelId="{C8673860-C554-4F7E-B631-B8EED32EECA8}" type="pres">
      <dgm:prSet presAssocID="{C5576108-12FB-4645-8DE7-DB0843FE5024}" presName="root" presStyleCnt="0">
        <dgm:presLayoutVars>
          <dgm:dir/>
          <dgm:resizeHandles val="exact"/>
        </dgm:presLayoutVars>
      </dgm:prSet>
      <dgm:spPr/>
    </dgm:pt>
    <dgm:pt modelId="{0B150D53-689D-48C2-8034-0DEF3DF54D71}" type="pres">
      <dgm:prSet presAssocID="{3568C397-C153-43AD-B5BC-A15E61864C45}" presName="compNode" presStyleCnt="0"/>
      <dgm:spPr/>
    </dgm:pt>
    <dgm:pt modelId="{AD540A9F-F0DC-4C6F-B52C-D3DDF7935C0A}" type="pres">
      <dgm:prSet presAssocID="{3568C397-C153-43AD-B5BC-A15E61864C45}" presName="iconBgRect" presStyleLbl="bgShp" presStyleIdx="0" presStyleCnt="4"/>
      <dgm:spPr/>
    </dgm:pt>
    <dgm:pt modelId="{14138945-21EE-4BBA-A486-F788B8EA0584}" type="pres">
      <dgm:prSet presAssocID="{3568C397-C153-43AD-B5BC-A15E61864C45}"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ownload from cloud"/>
        </a:ext>
      </dgm:extLst>
    </dgm:pt>
    <dgm:pt modelId="{1D35E0E3-4A24-4BF3-9E07-56C8DC951344}" type="pres">
      <dgm:prSet presAssocID="{3568C397-C153-43AD-B5BC-A15E61864C45}" presName="spaceRect" presStyleCnt="0"/>
      <dgm:spPr/>
    </dgm:pt>
    <dgm:pt modelId="{D60FF37D-838F-42F4-8924-B66AEA4E4462}" type="pres">
      <dgm:prSet presAssocID="{3568C397-C153-43AD-B5BC-A15E61864C45}" presName="textRect" presStyleLbl="revTx" presStyleIdx="0" presStyleCnt="4">
        <dgm:presLayoutVars>
          <dgm:chMax val="1"/>
          <dgm:chPref val="1"/>
        </dgm:presLayoutVars>
      </dgm:prSet>
      <dgm:spPr/>
    </dgm:pt>
    <dgm:pt modelId="{1EE176B1-27B8-4748-AC95-34B34492E964}" type="pres">
      <dgm:prSet presAssocID="{64FFE71C-0290-4F9F-8F39-35B805F7E5F7}" presName="sibTrans" presStyleCnt="0"/>
      <dgm:spPr/>
    </dgm:pt>
    <dgm:pt modelId="{9379B7E2-8F34-4FD4-A810-8127D1B0AEFB}" type="pres">
      <dgm:prSet presAssocID="{29CDAD9E-A71B-4DB6-9425-02B5EC7E95B0}" presName="compNode" presStyleCnt="0"/>
      <dgm:spPr/>
    </dgm:pt>
    <dgm:pt modelId="{BE9D1FCC-404F-43E1-8FF5-94D296A75289}" type="pres">
      <dgm:prSet presAssocID="{29CDAD9E-A71B-4DB6-9425-02B5EC7E95B0}" presName="iconBgRect" presStyleLbl="bgShp" presStyleIdx="1" presStyleCnt="4"/>
      <dgm:spPr/>
    </dgm:pt>
    <dgm:pt modelId="{6DCFBBAC-AA44-492F-B80E-5E23F75CC236}" type="pres">
      <dgm:prSet presAssocID="{29CDAD9E-A71B-4DB6-9425-02B5EC7E95B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mart Phone"/>
        </a:ext>
      </dgm:extLst>
    </dgm:pt>
    <dgm:pt modelId="{B63E4B6E-C89C-461F-8812-1872818C6AFE}" type="pres">
      <dgm:prSet presAssocID="{29CDAD9E-A71B-4DB6-9425-02B5EC7E95B0}" presName="spaceRect" presStyleCnt="0"/>
      <dgm:spPr/>
    </dgm:pt>
    <dgm:pt modelId="{9D762141-75E4-4298-A1A9-895DCBC01C85}" type="pres">
      <dgm:prSet presAssocID="{29CDAD9E-A71B-4DB6-9425-02B5EC7E95B0}" presName="textRect" presStyleLbl="revTx" presStyleIdx="1" presStyleCnt="4">
        <dgm:presLayoutVars>
          <dgm:chMax val="1"/>
          <dgm:chPref val="1"/>
        </dgm:presLayoutVars>
      </dgm:prSet>
      <dgm:spPr/>
    </dgm:pt>
    <dgm:pt modelId="{C47E7BA4-9A73-4730-91FF-DF6E29706CDB}" type="pres">
      <dgm:prSet presAssocID="{8E6722DF-D251-419F-8C94-8B65FC249DCD}" presName="sibTrans" presStyleCnt="0"/>
      <dgm:spPr/>
    </dgm:pt>
    <dgm:pt modelId="{19DF39DD-4F74-4438-8F4B-E2A8B6F4EA92}" type="pres">
      <dgm:prSet presAssocID="{A917675E-A10E-4D99-8CBB-D6E74C1D1C52}" presName="compNode" presStyleCnt="0"/>
      <dgm:spPr/>
    </dgm:pt>
    <dgm:pt modelId="{9209B54F-9038-409C-97CD-A44354BA676B}" type="pres">
      <dgm:prSet presAssocID="{A917675E-A10E-4D99-8CBB-D6E74C1D1C52}" presName="iconBgRect" presStyleLbl="bgShp" presStyleIdx="2" presStyleCnt="4"/>
      <dgm:spPr/>
    </dgm:pt>
    <dgm:pt modelId="{0CACD966-687B-4EFD-955B-57508A555E41}" type="pres">
      <dgm:prSet presAssocID="{A917675E-A10E-4D99-8CBB-D6E74C1D1C5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lassroom"/>
        </a:ext>
      </dgm:extLst>
    </dgm:pt>
    <dgm:pt modelId="{D962260C-D433-40A1-8B60-C3917B1AEB7B}" type="pres">
      <dgm:prSet presAssocID="{A917675E-A10E-4D99-8CBB-D6E74C1D1C52}" presName="spaceRect" presStyleCnt="0"/>
      <dgm:spPr/>
    </dgm:pt>
    <dgm:pt modelId="{9179125D-1F1F-4A7E-847A-165FBB1ACB5E}" type="pres">
      <dgm:prSet presAssocID="{A917675E-A10E-4D99-8CBB-D6E74C1D1C52}" presName="textRect" presStyleLbl="revTx" presStyleIdx="2" presStyleCnt="4">
        <dgm:presLayoutVars>
          <dgm:chMax val="1"/>
          <dgm:chPref val="1"/>
        </dgm:presLayoutVars>
      </dgm:prSet>
      <dgm:spPr/>
    </dgm:pt>
    <dgm:pt modelId="{EA983C10-8FE8-46DA-9531-6CED00E21661}" type="pres">
      <dgm:prSet presAssocID="{F051EF8E-ABF8-4814-B869-934D1A0BDF83}" presName="sibTrans" presStyleCnt="0"/>
      <dgm:spPr/>
    </dgm:pt>
    <dgm:pt modelId="{AF78E84E-FB6A-4876-879C-D3A18F87DCA9}" type="pres">
      <dgm:prSet presAssocID="{A589FAFD-7936-4CD9-A6D3-115E9DF9BAB7}" presName="compNode" presStyleCnt="0"/>
      <dgm:spPr/>
    </dgm:pt>
    <dgm:pt modelId="{D947FB25-5F42-4804-8283-335F8BAADCBA}" type="pres">
      <dgm:prSet presAssocID="{A589FAFD-7936-4CD9-A6D3-115E9DF9BAB7}" presName="iconBgRect" presStyleLbl="bgShp" presStyleIdx="3" presStyleCnt="4"/>
      <dgm:spPr/>
    </dgm:pt>
    <dgm:pt modelId="{C82896AD-3769-4BF7-B94A-B39F861F67FB}" type="pres">
      <dgm:prSet presAssocID="{A589FAFD-7936-4CD9-A6D3-115E9DF9BAB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B0D28421-98AC-4300-85FF-BA589CB6DA50}" type="pres">
      <dgm:prSet presAssocID="{A589FAFD-7936-4CD9-A6D3-115E9DF9BAB7}" presName="spaceRect" presStyleCnt="0"/>
      <dgm:spPr/>
    </dgm:pt>
    <dgm:pt modelId="{4E7EB1DE-4A1A-4E24-8C89-8FCA6AEB5969}" type="pres">
      <dgm:prSet presAssocID="{A589FAFD-7936-4CD9-A6D3-115E9DF9BAB7}" presName="textRect" presStyleLbl="revTx" presStyleIdx="3" presStyleCnt="4">
        <dgm:presLayoutVars>
          <dgm:chMax val="1"/>
          <dgm:chPref val="1"/>
        </dgm:presLayoutVars>
      </dgm:prSet>
      <dgm:spPr/>
    </dgm:pt>
  </dgm:ptLst>
  <dgm:cxnLst>
    <dgm:cxn modelId="{56C64918-F6BE-49E5-A049-0C641CC1AF99}" type="presOf" srcId="{29CDAD9E-A71B-4DB6-9425-02B5EC7E95B0}" destId="{9D762141-75E4-4298-A1A9-895DCBC01C85}" srcOrd="0" destOrd="0" presId="urn:microsoft.com/office/officeart/2018/5/layout/IconCircleLabelList"/>
    <dgm:cxn modelId="{DFCBBF2A-D0C0-452B-B330-8ECC2AAC90F8}" srcId="{C5576108-12FB-4645-8DE7-DB0843FE5024}" destId="{A589FAFD-7936-4CD9-A6D3-115E9DF9BAB7}" srcOrd="3" destOrd="0" parTransId="{91F872C2-64D3-4475-9713-DC8C42262491}" sibTransId="{0B2A84D1-D1B6-45BC-BBCE-F062B9DFD629}"/>
    <dgm:cxn modelId="{12466A3B-6000-4550-89C8-2E2B411E1CF9}" type="presOf" srcId="{3568C397-C153-43AD-B5BC-A15E61864C45}" destId="{D60FF37D-838F-42F4-8924-B66AEA4E4462}" srcOrd="0" destOrd="0" presId="urn:microsoft.com/office/officeart/2018/5/layout/IconCircleLabelList"/>
    <dgm:cxn modelId="{6B1A8F83-2305-4BFC-9CB5-3A8D6EBE2085}" srcId="{C5576108-12FB-4645-8DE7-DB0843FE5024}" destId="{29CDAD9E-A71B-4DB6-9425-02B5EC7E95B0}" srcOrd="1" destOrd="0" parTransId="{DF3E56A5-4C0E-4B9C-BCBF-C6F07B2B5D0D}" sibTransId="{8E6722DF-D251-419F-8C94-8B65FC249DCD}"/>
    <dgm:cxn modelId="{792B2FA5-D072-4F9A-9672-05AA9EA1283A}" type="presOf" srcId="{C5576108-12FB-4645-8DE7-DB0843FE5024}" destId="{C8673860-C554-4F7E-B631-B8EED32EECA8}" srcOrd="0" destOrd="0" presId="urn:microsoft.com/office/officeart/2018/5/layout/IconCircleLabelList"/>
    <dgm:cxn modelId="{628A66B0-037E-44B5-AC89-B69E8853BF3F}" type="presOf" srcId="{A917675E-A10E-4D99-8CBB-D6E74C1D1C52}" destId="{9179125D-1F1F-4A7E-847A-165FBB1ACB5E}" srcOrd="0" destOrd="0" presId="urn:microsoft.com/office/officeart/2018/5/layout/IconCircleLabelList"/>
    <dgm:cxn modelId="{B545B8EA-B77E-4E73-9D4E-02B696338F1B}" srcId="{C5576108-12FB-4645-8DE7-DB0843FE5024}" destId="{A917675E-A10E-4D99-8CBB-D6E74C1D1C52}" srcOrd="2" destOrd="0" parTransId="{AEC0F48A-91AE-4A21-8C39-E4B3B72EE3E5}" sibTransId="{F051EF8E-ABF8-4814-B869-934D1A0BDF83}"/>
    <dgm:cxn modelId="{28F229F1-252D-446E-B9DA-552250F39B1B}" type="presOf" srcId="{A589FAFD-7936-4CD9-A6D3-115E9DF9BAB7}" destId="{4E7EB1DE-4A1A-4E24-8C89-8FCA6AEB5969}" srcOrd="0" destOrd="0" presId="urn:microsoft.com/office/officeart/2018/5/layout/IconCircleLabelList"/>
    <dgm:cxn modelId="{FE0E2BFC-0BAD-43A8-9E5D-264F6820574D}" srcId="{C5576108-12FB-4645-8DE7-DB0843FE5024}" destId="{3568C397-C153-43AD-B5BC-A15E61864C45}" srcOrd="0" destOrd="0" parTransId="{E9267861-DA79-4BE7-8F3E-772908AA0E89}" sibTransId="{64FFE71C-0290-4F9F-8F39-35B805F7E5F7}"/>
    <dgm:cxn modelId="{64EAC5A6-6E00-4F12-B501-D0D6534BC3EF}" type="presParOf" srcId="{C8673860-C554-4F7E-B631-B8EED32EECA8}" destId="{0B150D53-689D-48C2-8034-0DEF3DF54D71}" srcOrd="0" destOrd="0" presId="urn:microsoft.com/office/officeart/2018/5/layout/IconCircleLabelList"/>
    <dgm:cxn modelId="{310B7720-EAA3-4A0D-8BE3-1FFE136FAC89}" type="presParOf" srcId="{0B150D53-689D-48C2-8034-0DEF3DF54D71}" destId="{AD540A9F-F0DC-4C6F-B52C-D3DDF7935C0A}" srcOrd="0" destOrd="0" presId="urn:microsoft.com/office/officeart/2018/5/layout/IconCircleLabelList"/>
    <dgm:cxn modelId="{51A0DDC2-1789-4003-BF91-FE5992089C52}" type="presParOf" srcId="{0B150D53-689D-48C2-8034-0DEF3DF54D71}" destId="{14138945-21EE-4BBA-A486-F788B8EA0584}" srcOrd="1" destOrd="0" presId="urn:microsoft.com/office/officeart/2018/5/layout/IconCircleLabelList"/>
    <dgm:cxn modelId="{9906344C-ECFB-4F78-B9C6-7359B0DEEA99}" type="presParOf" srcId="{0B150D53-689D-48C2-8034-0DEF3DF54D71}" destId="{1D35E0E3-4A24-4BF3-9E07-56C8DC951344}" srcOrd="2" destOrd="0" presId="urn:microsoft.com/office/officeart/2018/5/layout/IconCircleLabelList"/>
    <dgm:cxn modelId="{A1B98A0C-9C5B-4789-9047-450FAE9CC869}" type="presParOf" srcId="{0B150D53-689D-48C2-8034-0DEF3DF54D71}" destId="{D60FF37D-838F-42F4-8924-B66AEA4E4462}" srcOrd="3" destOrd="0" presId="urn:microsoft.com/office/officeart/2018/5/layout/IconCircleLabelList"/>
    <dgm:cxn modelId="{B7F858F8-21E4-45FF-888A-81477226FC69}" type="presParOf" srcId="{C8673860-C554-4F7E-B631-B8EED32EECA8}" destId="{1EE176B1-27B8-4748-AC95-34B34492E964}" srcOrd="1" destOrd="0" presId="urn:microsoft.com/office/officeart/2018/5/layout/IconCircleLabelList"/>
    <dgm:cxn modelId="{5698F3DC-E131-4705-8072-5E38CDF099F7}" type="presParOf" srcId="{C8673860-C554-4F7E-B631-B8EED32EECA8}" destId="{9379B7E2-8F34-4FD4-A810-8127D1B0AEFB}" srcOrd="2" destOrd="0" presId="urn:microsoft.com/office/officeart/2018/5/layout/IconCircleLabelList"/>
    <dgm:cxn modelId="{93B39CF2-16B3-4062-8F81-4E7723393E3E}" type="presParOf" srcId="{9379B7E2-8F34-4FD4-A810-8127D1B0AEFB}" destId="{BE9D1FCC-404F-43E1-8FF5-94D296A75289}" srcOrd="0" destOrd="0" presId="urn:microsoft.com/office/officeart/2018/5/layout/IconCircleLabelList"/>
    <dgm:cxn modelId="{401C5A23-0247-4816-86F9-0DF907793030}" type="presParOf" srcId="{9379B7E2-8F34-4FD4-A810-8127D1B0AEFB}" destId="{6DCFBBAC-AA44-492F-B80E-5E23F75CC236}" srcOrd="1" destOrd="0" presId="urn:microsoft.com/office/officeart/2018/5/layout/IconCircleLabelList"/>
    <dgm:cxn modelId="{F443F6E2-56F4-47F2-BBEF-42BF2D1277D1}" type="presParOf" srcId="{9379B7E2-8F34-4FD4-A810-8127D1B0AEFB}" destId="{B63E4B6E-C89C-461F-8812-1872818C6AFE}" srcOrd="2" destOrd="0" presId="urn:microsoft.com/office/officeart/2018/5/layout/IconCircleLabelList"/>
    <dgm:cxn modelId="{69DC5970-E8E0-4E88-905E-8FCEABE013C8}" type="presParOf" srcId="{9379B7E2-8F34-4FD4-A810-8127D1B0AEFB}" destId="{9D762141-75E4-4298-A1A9-895DCBC01C85}" srcOrd="3" destOrd="0" presId="urn:microsoft.com/office/officeart/2018/5/layout/IconCircleLabelList"/>
    <dgm:cxn modelId="{4BE20322-061A-4506-B689-FDB9341A5E1A}" type="presParOf" srcId="{C8673860-C554-4F7E-B631-B8EED32EECA8}" destId="{C47E7BA4-9A73-4730-91FF-DF6E29706CDB}" srcOrd="3" destOrd="0" presId="urn:microsoft.com/office/officeart/2018/5/layout/IconCircleLabelList"/>
    <dgm:cxn modelId="{9C0FD832-245E-40DA-8D26-BA7D3D679120}" type="presParOf" srcId="{C8673860-C554-4F7E-B631-B8EED32EECA8}" destId="{19DF39DD-4F74-4438-8F4B-E2A8B6F4EA92}" srcOrd="4" destOrd="0" presId="urn:microsoft.com/office/officeart/2018/5/layout/IconCircleLabelList"/>
    <dgm:cxn modelId="{35F88005-726E-4F01-8088-CC614460BA64}" type="presParOf" srcId="{19DF39DD-4F74-4438-8F4B-E2A8B6F4EA92}" destId="{9209B54F-9038-409C-97CD-A44354BA676B}" srcOrd="0" destOrd="0" presId="urn:microsoft.com/office/officeart/2018/5/layout/IconCircleLabelList"/>
    <dgm:cxn modelId="{6F14EE12-72F5-415C-A6B9-683BC5D0A361}" type="presParOf" srcId="{19DF39DD-4F74-4438-8F4B-E2A8B6F4EA92}" destId="{0CACD966-687B-4EFD-955B-57508A555E41}" srcOrd="1" destOrd="0" presId="urn:microsoft.com/office/officeart/2018/5/layout/IconCircleLabelList"/>
    <dgm:cxn modelId="{A87C99C8-8794-4159-9700-EF91B0BAB85F}" type="presParOf" srcId="{19DF39DD-4F74-4438-8F4B-E2A8B6F4EA92}" destId="{D962260C-D433-40A1-8B60-C3917B1AEB7B}" srcOrd="2" destOrd="0" presId="urn:microsoft.com/office/officeart/2018/5/layout/IconCircleLabelList"/>
    <dgm:cxn modelId="{A80BA6B6-4272-43A5-8D3D-4EE33DE04CAB}" type="presParOf" srcId="{19DF39DD-4F74-4438-8F4B-E2A8B6F4EA92}" destId="{9179125D-1F1F-4A7E-847A-165FBB1ACB5E}" srcOrd="3" destOrd="0" presId="urn:microsoft.com/office/officeart/2018/5/layout/IconCircleLabelList"/>
    <dgm:cxn modelId="{CF03EC12-BFD3-4775-A72D-F31F17161F31}" type="presParOf" srcId="{C8673860-C554-4F7E-B631-B8EED32EECA8}" destId="{EA983C10-8FE8-46DA-9531-6CED00E21661}" srcOrd="5" destOrd="0" presId="urn:microsoft.com/office/officeart/2018/5/layout/IconCircleLabelList"/>
    <dgm:cxn modelId="{9BA0A2CB-26CA-4B93-994D-DE2FB7587542}" type="presParOf" srcId="{C8673860-C554-4F7E-B631-B8EED32EECA8}" destId="{AF78E84E-FB6A-4876-879C-D3A18F87DCA9}" srcOrd="6" destOrd="0" presId="urn:microsoft.com/office/officeart/2018/5/layout/IconCircleLabelList"/>
    <dgm:cxn modelId="{1374F036-CE07-4C08-8069-85DAEA234BBE}" type="presParOf" srcId="{AF78E84E-FB6A-4876-879C-D3A18F87DCA9}" destId="{D947FB25-5F42-4804-8283-335F8BAADCBA}" srcOrd="0" destOrd="0" presId="urn:microsoft.com/office/officeart/2018/5/layout/IconCircleLabelList"/>
    <dgm:cxn modelId="{B2BA4371-22AC-47AF-893F-FB40BA3F4ADF}" type="presParOf" srcId="{AF78E84E-FB6A-4876-879C-D3A18F87DCA9}" destId="{C82896AD-3769-4BF7-B94A-B39F861F67FB}" srcOrd="1" destOrd="0" presId="urn:microsoft.com/office/officeart/2018/5/layout/IconCircleLabelList"/>
    <dgm:cxn modelId="{2ABC92E2-E476-48EF-9BC8-02D28895DB42}" type="presParOf" srcId="{AF78E84E-FB6A-4876-879C-D3A18F87DCA9}" destId="{B0D28421-98AC-4300-85FF-BA589CB6DA50}" srcOrd="2" destOrd="0" presId="urn:microsoft.com/office/officeart/2018/5/layout/IconCircleLabelList"/>
    <dgm:cxn modelId="{289B24E4-9229-40DD-8389-7DD9F78EC261}" type="presParOf" srcId="{AF78E84E-FB6A-4876-879C-D3A18F87DCA9}" destId="{4E7EB1DE-4A1A-4E24-8C89-8FCA6AEB5969}" srcOrd="3" destOrd="0" presId="urn:microsoft.com/office/officeart/2018/5/layout/IconCircle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111712-1E35-46CC-92C8-229CF432E49A}"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4BDD963-CAA7-4E96-BF0C-91FC8E2B9081}">
      <dgm:prSet custT="1"/>
      <dgm:spPr/>
      <dgm:t>
        <a:bodyPr/>
        <a:lstStyle/>
        <a:p>
          <a:r>
            <a:rPr lang="en-US" sz="2400" dirty="0">
              <a:latin typeface="Bahnschrift Light SemiCondensed" panose="020B0502040204020203" pitchFamily="34" charset="0"/>
            </a:rPr>
            <a:t>Canvas has integrated live video conference capabilities .</a:t>
          </a:r>
        </a:p>
      </dgm:t>
    </dgm:pt>
    <dgm:pt modelId="{EB890E05-305A-40DF-943E-744503170893}" type="parTrans" cxnId="{743FC1A0-0676-45B7-A105-892CB552D4C6}">
      <dgm:prSet/>
      <dgm:spPr/>
      <dgm:t>
        <a:bodyPr/>
        <a:lstStyle/>
        <a:p>
          <a:endParaRPr lang="en-US"/>
        </a:p>
      </dgm:t>
    </dgm:pt>
    <dgm:pt modelId="{4A74890E-9A41-4AD8-932B-DD469B4DF55A}" type="sibTrans" cxnId="{743FC1A0-0676-45B7-A105-892CB552D4C6}">
      <dgm:prSet/>
      <dgm:spPr/>
      <dgm:t>
        <a:bodyPr/>
        <a:lstStyle/>
        <a:p>
          <a:endParaRPr lang="en-US"/>
        </a:p>
      </dgm:t>
    </dgm:pt>
    <dgm:pt modelId="{012B4CBF-5393-40AF-929F-F1350B42BB51}">
      <dgm:prSet custT="1"/>
      <dgm:spPr/>
      <dgm:t>
        <a:bodyPr/>
        <a:lstStyle/>
        <a:p>
          <a:r>
            <a:rPr lang="en-US" sz="2400" dirty="0">
              <a:latin typeface="Bahnschrift Light SemiCondensed" panose="020B0502040204020203" pitchFamily="34" charset="0"/>
            </a:rPr>
            <a:t>Students can join class discussions and be required to give feedback via peer reviews.</a:t>
          </a:r>
        </a:p>
      </dgm:t>
    </dgm:pt>
    <dgm:pt modelId="{B5BA969A-9473-4E76-BF17-2D7BE51D5CE2}" type="parTrans" cxnId="{8FF0E49B-2EE4-4ED2-B207-6CE7B8540FF8}">
      <dgm:prSet/>
      <dgm:spPr/>
      <dgm:t>
        <a:bodyPr/>
        <a:lstStyle/>
        <a:p>
          <a:endParaRPr lang="en-US"/>
        </a:p>
      </dgm:t>
    </dgm:pt>
    <dgm:pt modelId="{027F9373-66B1-479B-AA7A-6AF3C1F425DA}" type="sibTrans" cxnId="{8FF0E49B-2EE4-4ED2-B207-6CE7B8540FF8}">
      <dgm:prSet/>
      <dgm:spPr/>
      <dgm:t>
        <a:bodyPr/>
        <a:lstStyle/>
        <a:p>
          <a:endParaRPr lang="en-US"/>
        </a:p>
      </dgm:t>
    </dgm:pt>
    <dgm:pt modelId="{DED1BB8C-AA13-4669-8341-7452E37EA1C4}">
      <dgm:prSet custT="1"/>
      <dgm:spPr/>
      <dgm:t>
        <a:bodyPr/>
        <a:lstStyle/>
        <a:p>
          <a:r>
            <a:rPr lang="en-US" sz="2400" dirty="0">
              <a:latin typeface="Bahnschrift Light SemiCondensed" panose="020B0502040204020203" pitchFamily="34" charset="0"/>
            </a:rPr>
            <a:t>Shared calendars help parents, students, and teachers stay organized and on the same page.</a:t>
          </a:r>
        </a:p>
      </dgm:t>
    </dgm:pt>
    <dgm:pt modelId="{3C41C1E8-847F-4B3D-82C0-328D242EF8AF}" type="parTrans" cxnId="{BC3A97B6-6D0A-4772-9EB5-DCC2F58FA10A}">
      <dgm:prSet/>
      <dgm:spPr/>
      <dgm:t>
        <a:bodyPr/>
        <a:lstStyle/>
        <a:p>
          <a:endParaRPr lang="en-US"/>
        </a:p>
      </dgm:t>
    </dgm:pt>
    <dgm:pt modelId="{34152FF1-B2CF-438C-A43D-E56002E5C853}" type="sibTrans" cxnId="{BC3A97B6-6D0A-4772-9EB5-DCC2F58FA10A}">
      <dgm:prSet/>
      <dgm:spPr/>
      <dgm:t>
        <a:bodyPr/>
        <a:lstStyle/>
        <a:p>
          <a:endParaRPr lang="en-US"/>
        </a:p>
      </dgm:t>
    </dgm:pt>
    <dgm:pt modelId="{B9E46A6B-247B-41A7-B701-AA9C028A6B08}" type="pres">
      <dgm:prSet presAssocID="{B0111712-1E35-46CC-92C8-229CF432E49A}" presName="root" presStyleCnt="0">
        <dgm:presLayoutVars>
          <dgm:dir/>
          <dgm:resizeHandles val="exact"/>
        </dgm:presLayoutVars>
      </dgm:prSet>
      <dgm:spPr/>
    </dgm:pt>
    <dgm:pt modelId="{300A9916-4346-4EF7-8050-69F700F1BAA5}" type="pres">
      <dgm:prSet presAssocID="{14BDD963-CAA7-4E96-BF0C-91FC8E2B9081}" presName="compNode" presStyleCnt="0"/>
      <dgm:spPr/>
    </dgm:pt>
    <dgm:pt modelId="{7911D227-A96B-4ADD-A565-D16518B27D0D}" type="pres">
      <dgm:prSet presAssocID="{14BDD963-CAA7-4E96-BF0C-91FC8E2B908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ideo camera"/>
        </a:ext>
      </dgm:extLst>
    </dgm:pt>
    <dgm:pt modelId="{77B3E432-DC61-408E-BA54-8C747FD1B3FA}" type="pres">
      <dgm:prSet presAssocID="{14BDD963-CAA7-4E96-BF0C-91FC8E2B9081}" presName="spaceRect" presStyleCnt="0"/>
      <dgm:spPr/>
    </dgm:pt>
    <dgm:pt modelId="{7D2B1028-FB03-4742-B8FC-AE74F307E974}" type="pres">
      <dgm:prSet presAssocID="{14BDD963-CAA7-4E96-BF0C-91FC8E2B9081}" presName="textRect" presStyleLbl="revTx" presStyleIdx="0" presStyleCnt="3">
        <dgm:presLayoutVars>
          <dgm:chMax val="1"/>
          <dgm:chPref val="1"/>
        </dgm:presLayoutVars>
      </dgm:prSet>
      <dgm:spPr/>
    </dgm:pt>
    <dgm:pt modelId="{EC9B1507-E211-4CBD-B88E-6B476965B050}" type="pres">
      <dgm:prSet presAssocID="{4A74890E-9A41-4AD8-932B-DD469B4DF55A}" presName="sibTrans" presStyleCnt="0"/>
      <dgm:spPr/>
    </dgm:pt>
    <dgm:pt modelId="{91D478B1-E77A-4646-A1B4-FB2F1461160E}" type="pres">
      <dgm:prSet presAssocID="{012B4CBF-5393-40AF-929F-F1350B42BB51}" presName="compNode" presStyleCnt="0"/>
      <dgm:spPr/>
    </dgm:pt>
    <dgm:pt modelId="{6BD7EA13-EADA-4354-AE97-F232365ADDE2}" type="pres">
      <dgm:prSet presAssocID="{012B4CBF-5393-40AF-929F-F1350B42BB5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ard Room"/>
        </a:ext>
      </dgm:extLst>
    </dgm:pt>
    <dgm:pt modelId="{0109C060-42D0-4CCC-9C5E-9B1D06D44255}" type="pres">
      <dgm:prSet presAssocID="{012B4CBF-5393-40AF-929F-F1350B42BB51}" presName="spaceRect" presStyleCnt="0"/>
      <dgm:spPr/>
    </dgm:pt>
    <dgm:pt modelId="{3444AE28-8E94-4FDE-B17C-E2B8DBE6F005}" type="pres">
      <dgm:prSet presAssocID="{012B4CBF-5393-40AF-929F-F1350B42BB51}" presName="textRect" presStyleLbl="revTx" presStyleIdx="1" presStyleCnt="3">
        <dgm:presLayoutVars>
          <dgm:chMax val="1"/>
          <dgm:chPref val="1"/>
        </dgm:presLayoutVars>
      </dgm:prSet>
      <dgm:spPr/>
    </dgm:pt>
    <dgm:pt modelId="{8166CF66-826D-4A91-AA37-2BD431C6290A}" type="pres">
      <dgm:prSet presAssocID="{027F9373-66B1-479B-AA7A-6AF3C1F425DA}" presName="sibTrans" presStyleCnt="0"/>
      <dgm:spPr/>
    </dgm:pt>
    <dgm:pt modelId="{20CA0D42-DC8D-4A81-870B-67B1DC796860}" type="pres">
      <dgm:prSet presAssocID="{DED1BB8C-AA13-4669-8341-7452E37EA1C4}" presName="compNode" presStyleCnt="0"/>
      <dgm:spPr/>
    </dgm:pt>
    <dgm:pt modelId="{B49C570B-896B-4DB7-A175-72E432859BAC}" type="pres">
      <dgm:prSet presAssocID="{DED1BB8C-AA13-4669-8341-7452E37EA1C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thly calendar"/>
        </a:ext>
      </dgm:extLst>
    </dgm:pt>
    <dgm:pt modelId="{8B833D7B-D970-4F94-9F9D-0B3C4C1B0C11}" type="pres">
      <dgm:prSet presAssocID="{DED1BB8C-AA13-4669-8341-7452E37EA1C4}" presName="spaceRect" presStyleCnt="0"/>
      <dgm:spPr/>
    </dgm:pt>
    <dgm:pt modelId="{9A943937-FB88-4BC1-B626-7F90F0ECDBF7}" type="pres">
      <dgm:prSet presAssocID="{DED1BB8C-AA13-4669-8341-7452E37EA1C4}" presName="textRect" presStyleLbl="revTx" presStyleIdx="2" presStyleCnt="3">
        <dgm:presLayoutVars>
          <dgm:chMax val="1"/>
          <dgm:chPref val="1"/>
        </dgm:presLayoutVars>
      </dgm:prSet>
      <dgm:spPr/>
    </dgm:pt>
  </dgm:ptLst>
  <dgm:cxnLst>
    <dgm:cxn modelId="{BC4A4C6A-B751-4EBE-883F-FD1E3C2E7292}" type="presOf" srcId="{012B4CBF-5393-40AF-929F-F1350B42BB51}" destId="{3444AE28-8E94-4FDE-B17C-E2B8DBE6F005}" srcOrd="0" destOrd="0" presId="urn:microsoft.com/office/officeart/2018/2/layout/IconLabelList"/>
    <dgm:cxn modelId="{11B26D8E-7031-485B-8A12-4CA08AEA0B37}" type="presOf" srcId="{14BDD963-CAA7-4E96-BF0C-91FC8E2B9081}" destId="{7D2B1028-FB03-4742-B8FC-AE74F307E974}" srcOrd="0" destOrd="0" presId="urn:microsoft.com/office/officeart/2018/2/layout/IconLabelList"/>
    <dgm:cxn modelId="{2FBC5D92-BF9F-420D-A0A9-B6CBDF42F688}" type="presOf" srcId="{B0111712-1E35-46CC-92C8-229CF432E49A}" destId="{B9E46A6B-247B-41A7-B701-AA9C028A6B08}" srcOrd="0" destOrd="0" presId="urn:microsoft.com/office/officeart/2018/2/layout/IconLabelList"/>
    <dgm:cxn modelId="{8FF0E49B-2EE4-4ED2-B207-6CE7B8540FF8}" srcId="{B0111712-1E35-46CC-92C8-229CF432E49A}" destId="{012B4CBF-5393-40AF-929F-F1350B42BB51}" srcOrd="1" destOrd="0" parTransId="{B5BA969A-9473-4E76-BF17-2D7BE51D5CE2}" sibTransId="{027F9373-66B1-479B-AA7A-6AF3C1F425DA}"/>
    <dgm:cxn modelId="{743FC1A0-0676-45B7-A105-892CB552D4C6}" srcId="{B0111712-1E35-46CC-92C8-229CF432E49A}" destId="{14BDD963-CAA7-4E96-BF0C-91FC8E2B9081}" srcOrd="0" destOrd="0" parTransId="{EB890E05-305A-40DF-943E-744503170893}" sibTransId="{4A74890E-9A41-4AD8-932B-DD469B4DF55A}"/>
    <dgm:cxn modelId="{BC3A97B6-6D0A-4772-9EB5-DCC2F58FA10A}" srcId="{B0111712-1E35-46CC-92C8-229CF432E49A}" destId="{DED1BB8C-AA13-4669-8341-7452E37EA1C4}" srcOrd="2" destOrd="0" parTransId="{3C41C1E8-847F-4B3D-82C0-328D242EF8AF}" sibTransId="{34152FF1-B2CF-438C-A43D-E56002E5C853}"/>
    <dgm:cxn modelId="{8A0024EF-29C5-41F1-B2B5-749314102D1C}" type="presOf" srcId="{DED1BB8C-AA13-4669-8341-7452E37EA1C4}" destId="{9A943937-FB88-4BC1-B626-7F90F0ECDBF7}" srcOrd="0" destOrd="0" presId="urn:microsoft.com/office/officeart/2018/2/layout/IconLabelList"/>
    <dgm:cxn modelId="{0BFC52E8-10B1-45E2-85F7-B79C4419DD88}" type="presParOf" srcId="{B9E46A6B-247B-41A7-B701-AA9C028A6B08}" destId="{300A9916-4346-4EF7-8050-69F700F1BAA5}" srcOrd="0" destOrd="0" presId="urn:microsoft.com/office/officeart/2018/2/layout/IconLabelList"/>
    <dgm:cxn modelId="{7FBF86F3-3C40-4658-992C-151D575D1019}" type="presParOf" srcId="{300A9916-4346-4EF7-8050-69F700F1BAA5}" destId="{7911D227-A96B-4ADD-A565-D16518B27D0D}" srcOrd="0" destOrd="0" presId="urn:microsoft.com/office/officeart/2018/2/layout/IconLabelList"/>
    <dgm:cxn modelId="{2D94CA1C-A7C8-47F7-B126-2539584898B7}" type="presParOf" srcId="{300A9916-4346-4EF7-8050-69F700F1BAA5}" destId="{77B3E432-DC61-408E-BA54-8C747FD1B3FA}" srcOrd="1" destOrd="0" presId="urn:microsoft.com/office/officeart/2018/2/layout/IconLabelList"/>
    <dgm:cxn modelId="{5C15EE86-DA3D-4099-AD14-F406E842C5D7}" type="presParOf" srcId="{300A9916-4346-4EF7-8050-69F700F1BAA5}" destId="{7D2B1028-FB03-4742-B8FC-AE74F307E974}" srcOrd="2" destOrd="0" presId="urn:microsoft.com/office/officeart/2018/2/layout/IconLabelList"/>
    <dgm:cxn modelId="{3D4415BF-E8CC-4F31-91D6-1AAC9494E3DA}" type="presParOf" srcId="{B9E46A6B-247B-41A7-B701-AA9C028A6B08}" destId="{EC9B1507-E211-4CBD-B88E-6B476965B050}" srcOrd="1" destOrd="0" presId="urn:microsoft.com/office/officeart/2018/2/layout/IconLabelList"/>
    <dgm:cxn modelId="{FECE698D-9D99-4AA9-AE41-3010757AB8C2}" type="presParOf" srcId="{B9E46A6B-247B-41A7-B701-AA9C028A6B08}" destId="{91D478B1-E77A-4646-A1B4-FB2F1461160E}" srcOrd="2" destOrd="0" presId="urn:microsoft.com/office/officeart/2018/2/layout/IconLabelList"/>
    <dgm:cxn modelId="{848BEEFF-A26F-4FC8-A941-0BE7BCAC059B}" type="presParOf" srcId="{91D478B1-E77A-4646-A1B4-FB2F1461160E}" destId="{6BD7EA13-EADA-4354-AE97-F232365ADDE2}" srcOrd="0" destOrd="0" presId="urn:microsoft.com/office/officeart/2018/2/layout/IconLabelList"/>
    <dgm:cxn modelId="{940DD207-0B8A-4489-82E3-254A0A5AA367}" type="presParOf" srcId="{91D478B1-E77A-4646-A1B4-FB2F1461160E}" destId="{0109C060-42D0-4CCC-9C5E-9B1D06D44255}" srcOrd="1" destOrd="0" presId="urn:microsoft.com/office/officeart/2018/2/layout/IconLabelList"/>
    <dgm:cxn modelId="{0026925F-5292-4F62-8355-E5396B24CDA5}" type="presParOf" srcId="{91D478B1-E77A-4646-A1B4-FB2F1461160E}" destId="{3444AE28-8E94-4FDE-B17C-E2B8DBE6F005}" srcOrd="2" destOrd="0" presId="urn:microsoft.com/office/officeart/2018/2/layout/IconLabelList"/>
    <dgm:cxn modelId="{1B8AFC47-F7E6-40D6-BE82-0AF597B197DA}" type="presParOf" srcId="{B9E46A6B-247B-41A7-B701-AA9C028A6B08}" destId="{8166CF66-826D-4A91-AA37-2BD431C6290A}" srcOrd="3" destOrd="0" presId="urn:microsoft.com/office/officeart/2018/2/layout/IconLabelList"/>
    <dgm:cxn modelId="{3CDEE9C6-6179-473F-AB6B-28809A099675}" type="presParOf" srcId="{B9E46A6B-247B-41A7-B701-AA9C028A6B08}" destId="{20CA0D42-DC8D-4A81-870B-67B1DC796860}" srcOrd="4" destOrd="0" presId="urn:microsoft.com/office/officeart/2018/2/layout/IconLabelList"/>
    <dgm:cxn modelId="{0B3CE034-1AD6-4B38-99F5-CB58238D12A6}" type="presParOf" srcId="{20CA0D42-DC8D-4A81-870B-67B1DC796860}" destId="{B49C570B-896B-4DB7-A175-72E432859BAC}" srcOrd="0" destOrd="0" presId="urn:microsoft.com/office/officeart/2018/2/layout/IconLabelList"/>
    <dgm:cxn modelId="{318A6131-369D-47E8-A39A-BE640A128465}" type="presParOf" srcId="{20CA0D42-DC8D-4A81-870B-67B1DC796860}" destId="{8B833D7B-D970-4F94-9F9D-0B3C4C1B0C11}" srcOrd="1" destOrd="0" presId="urn:microsoft.com/office/officeart/2018/2/layout/IconLabelList"/>
    <dgm:cxn modelId="{6647FC84-E5BA-401F-A006-6DE771D9CDB8}" type="presParOf" srcId="{20CA0D42-DC8D-4A81-870B-67B1DC796860}" destId="{9A943937-FB88-4BC1-B626-7F90F0ECDBF7}"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540A9F-F0DC-4C6F-B52C-D3DDF7935C0A}">
      <dsp:nvSpPr>
        <dsp:cNvPr id="0" name=""/>
        <dsp:cNvSpPr/>
      </dsp:nvSpPr>
      <dsp:spPr>
        <a:xfrm>
          <a:off x="906836" y="327493"/>
          <a:ext cx="1261236" cy="126123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138945-21EE-4BBA-A486-F788B8EA0584}">
      <dsp:nvSpPr>
        <dsp:cNvPr id="0" name=""/>
        <dsp:cNvSpPr/>
      </dsp:nvSpPr>
      <dsp:spPr>
        <a:xfrm>
          <a:off x="1175624" y="596281"/>
          <a:ext cx="723660" cy="72366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0FF37D-838F-42F4-8924-B66AEA4E4462}">
      <dsp:nvSpPr>
        <dsp:cNvPr id="0" name=""/>
        <dsp:cNvSpPr/>
      </dsp:nvSpPr>
      <dsp:spPr>
        <a:xfrm>
          <a:off x="503654" y="1981573"/>
          <a:ext cx="20676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US" sz="2300" kern="1200"/>
            <a:t>Digital literacy</a:t>
          </a:r>
        </a:p>
      </dsp:txBody>
      <dsp:txXfrm>
        <a:off x="503654" y="1981573"/>
        <a:ext cx="2067600" cy="720000"/>
      </dsp:txXfrm>
    </dsp:sp>
    <dsp:sp modelId="{BE9D1FCC-404F-43E1-8FF5-94D296A75289}">
      <dsp:nvSpPr>
        <dsp:cNvPr id="0" name=""/>
        <dsp:cNvSpPr/>
      </dsp:nvSpPr>
      <dsp:spPr>
        <a:xfrm>
          <a:off x="3336266" y="327493"/>
          <a:ext cx="1261236" cy="126123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CFBBAC-AA44-492F-B80E-5E23F75CC236}">
      <dsp:nvSpPr>
        <dsp:cNvPr id="0" name=""/>
        <dsp:cNvSpPr/>
      </dsp:nvSpPr>
      <dsp:spPr>
        <a:xfrm>
          <a:off x="3605054" y="596281"/>
          <a:ext cx="723660" cy="7236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762141-75E4-4298-A1A9-895DCBC01C85}">
      <dsp:nvSpPr>
        <dsp:cNvPr id="0" name=""/>
        <dsp:cNvSpPr/>
      </dsp:nvSpPr>
      <dsp:spPr>
        <a:xfrm>
          <a:off x="2933084" y="1981573"/>
          <a:ext cx="20676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US" sz="2300" kern="1200"/>
            <a:t>Digital age classrooms</a:t>
          </a:r>
        </a:p>
      </dsp:txBody>
      <dsp:txXfrm>
        <a:off x="2933084" y="1981573"/>
        <a:ext cx="2067600" cy="720000"/>
      </dsp:txXfrm>
    </dsp:sp>
    <dsp:sp modelId="{9209B54F-9038-409C-97CD-A44354BA676B}">
      <dsp:nvSpPr>
        <dsp:cNvPr id="0" name=""/>
        <dsp:cNvSpPr/>
      </dsp:nvSpPr>
      <dsp:spPr>
        <a:xfrm>
          <a:off x="5765696" y="327493"/>
          <a:ext cx="1261236" cy="126123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ACD966-687B-4EFD-955B-57508A555E41}">
      <dsp:nvSpPr>
        <dsp:cNvPr id="0" name=""/>
        <dsp:cNvSpPr/>
      </dsp:nvSpPr>
      <dsp:spPr>
        <a:xfrm>
          <a:off x="6034484" y="596281"/>
          <a:ext cx="723660" cy="7236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179125D-1F1F-4A7E-847A-165FBB1ACB5E}">
      <dsp:nvSpPr>
        <dsp:cNvPr id="0" name=""/>
        <dsp:cNvSpPr/>
      </dsp:nvSpPr>
      <dsp:spPr>
        <a:xfrm>
          <a:off x="5362514" y="1981573"/>
          <a:ext cx="20676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US" sz="2300" kern="1200"/>
            <a:t>Engagement</a:t>
          </a:r>
        </a:p>
      </dsp:txBody>
      <dsp:txXfrm>
        <a:off x="5362514" y="1981573"/>
        <a:ext cx="2067600" cy="720000"/>
      </dsp:txXfrm>
    </dsp:sp>
    <dsp:sp modelId="{D947FB25-5F42-4804-8283-335F8BAADCBA}">
      <dsp:nvSpPr>
        <dsp:cNvPr id="0" name=""/>
        <dsp:cNvSpPr/>
      </dsp:nvSpPr>
      <dsp:spPr>
        <a:xfrm>
          <a:off x="8195127" y="327493"/>
          <a:ext cx="1261236" cy="126123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2896AD-3769-4BF7-B94A-B39F861F67FB}">
      <dsp:nvSpPr>
        <dsp:cNvPr id="0" name=""/>
        <dsp:cNvSpPr/>
      </dsp:nvSpPr>
      <dsp:spPr>
        <a:xfrm>
          <a:off x="8463915" y="596281"/>
          <a:ext cx="723660" cy="7236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7EB1DE-4A1A-4E24-8C89-8FCA6AEB5969}">
      <dsp:nvSpPr>
        <dsp:cNvPr id="0" name=""/>
        <dsp:cNvSpPr/>
      </dsp:nvSpPr>
      <dsp:spPr>
        <a:xfrm>
          <a:off x="7791945" y="1981573"/>
          <a:ext cx="20676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US" sz="2300" kern="1200"/>
            <a:t>Differentiation</a:t>
          </a:r>
        </a:p>
      </dsp:txBody>
      <dsp:txXfrm>
        <a:off x="7791945" y="1981573"/>
        <a:ext cx="20676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1D227-A96B-4ADD-A565-D16518B27D0D}">
      <dsp:nvSpPr>
        <dsp:cNvPr id="0" name=""/>
        <dsp:cNvSpPr/>
      </dsp:nvSpPr>
      <dsp:spPr>
        <a:xfrm>
          <a:off x="997488" y="2003895"/>
          <a:ext cx="1263026" cy="12630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2B1028-FB03-4742-B8FC-AE74F307E974}">
      <dsp:nvSpPr>
        <dsp:cNvPr id="0" name=""/>
        <dsp:cNvSpPr/>
      </dsp:nvSpPr>
      <dsp:spPr>
        <a:xfrm>
          <a:off x="225638" y="3780925"/>
          <a:ext cx="2806726" cy="1649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dirty="0">
              <a:latin typeface="Bahnschrift Light SemiCondensed" panose="020B0502040204020203" pitchFamily="34" charset="0"/>
            </a:rPr>
            <a:t>Canvas has integrated live video conference capabilities .</a:t>
          </a:r>
        </a:p>
      </dsp:txBody>
      <dsp:txXfrm>
        <a:off x="225638" y="3780925"/>
        <a:ext cx="2806726" cy="1649355"/>
      </dsp:txXfrm>
    </dsp:sp>
    <dsp:sp modelId="{6BD7EA13-EADA-4354-AE97-F232365ADDE2}">
      <dsp:nvSpPr>
        <dsp:cNvPr id="0" name=""/>
        <dsp:cNvSpPr/>
      </dsp:nvSpPr>
      <dsp:spPr>
        <a:xfrm>
          <a:off x="4295391" y="2003895"/>
          <a:ext cx="1263026" cy="12630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444AE28-8E94-4FDE-B17C-E2B8DBE6F005}">
      <dsp:nvSpPr>
        <dsp:cNvPr id="0" name=""/>
        <dsp:cNvSpPr/>
      </dsp:nvSpPr>
      <dsp:spPr>
        <a:xfrm>
          <a:off x="3523541" y="3780925"/>
          <a:ext cx="2806726" cy="1649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dirty="0">
              <a:latin typeface="Bahnschrift Light SemiCondensed" panose="020B0502040204020203" pitchFamily="34" charset="0"/>
            </a:rPr>
            <a:t>Students can join class discussions and be required to give feedback via peer reviews.</a:t>
          </a:r>
        </a:p>
      </dsp:txBody>
      <dsp:txXfrm>
        <a:off x="3523541" y="3780925"/>
        <a:ext cx="2806726" cy="1649355"/>
      </dsp:txXfrm>
    </dsp:sp>
    <dsp:sp modelId="{B49C570B-896B-4DB7-A175-72E432859BAC}">
      <dsp:nvSpPr>
        <dsp:cNvPr id="0" name=""/>
        <dsp:cNvSpPr/>
      </dsp:nvSpPr>
      <dsp:spPr>
        <a:xfrm>
          <a:off x="7593294" y="2003895"/>
          <a:ext cx="1263026" cy="12630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943937-FB88-4BC1-B626-7F90F0ECDBF7}">
      <dsp:nvSpPr>
        <dsp:cNvPr id="0" name=""/>
        <dsp:cNvSpPr/>
      </dsp:nvSpPr>
      <dsp:spPr>
        <a:xfrm>
          <a:off x="6821445" y="3780925"/>
          <a:ext cx="2806726" cy="1649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dirty="0">
              <a:latin typeface="Bahnschrift Light SemiCondensed" panose="020B0502040204020203" pitchFamily="34" charset="0"/>
            </a:rPr>
            <a:t>Shared calendars help parents, students, and teachers stay organized and on the same page.</a:t>
          </a:r>
        </a:p>
      </dsp:txBody>
      <dsp:txXfrm>
        <a:off x="6821445" y="3780925"/>
        <a:ext cx="2806726" cy="1649355"/>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7DFF9E-3E96-4650-BEAC-BE8BDFA1F767}" type="datetimeFigureOut">
              <a:rPr lang="en-US" smtClean="0"/>
              <a:t>3/12/2022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F4D1B0-A810-40A8-B893-8DFA0E0A2E06}" type="slidenum">
              <a:rPr lang="en-US" smtClean="0"/>
              <a:t>‹#›</a:t>
            </a:fld>
            <a:endParaRPr lang="en-US"/>
          </a:p>
        </p:txBody>
      </p:sp>
    </p:spTree>
    <p:extLst>
      <p:ext uri="{BB962C8B-B14F-4D97-AF65-F5344CB8AC3E}">
        <p14:creationId xmlns:p14="http://schemas.microsoft.com/office/powerpoint/2010/main" val="284491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from www.freepik.com | Designed by </a:t>
            </a:r>
            <a:r>
              <a:rPr lang="en-US" dirty="0" err="1"/>
              <a:t>slidesgo</a:t>
            </a:r>
            <a:endParaRPr lang="en-US" dirty="0"/>
          </a:p>
        </p:txBody>
      </p:sp>
      <p:sp>
        <p:nvSpPr>
          <p:cNvPr id="4" name="Slide Number Placeholder 3"/>
          <p:cNvSpPr>
            <a:spLocks noGrp="1"/>
          </p:cNvSpPr>
          <p:nvPr>
            <p:ph type="sldNum" sz="quarter" idx="5"/>
          </p:nvPr>
        </p:nvSpPr>
        <p:spPr/>
        <p:txBody>
          <a:bodyPr/>
          <a:lstStyle/>
          <a:p>
            <a:fld id="{DCF4D1B0-A810-40A8-B893-8DFA0E0A2E06}" type="slidenum">
              <a:rPr lang="en-US" smtClean="0"/>
              <a:t>4</a:t>
            </a:fld>
            <a:endParaRPr lang="en-US"/>
          </a:p>
        </p:txBody>
      </p:sp>
    </p:spTree>
    <p:extLst>
      <p:ext uri="{BB962C8B-B14F-4D97-AF65-F5344CB8AC3E}">
        <p14:creationId xmlns:p14="http://schemas.microsoft.com/office/powerpoint/2010/main" val="1480622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Illustration from www.freepik.com | Designed by </a:t>
            </a:r>
            <a:r>
              <a:rPr lang="en-US" dirty="0" err="1"/>
              <a:t>Freepik</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F4D1B0-A810-40A8-B893-8DFA0E0A2E06}" type="slidenum">
              <a:rPr lang="en-US" smtClean="0"/>
              <a:t>16</a:t>
            </a:fld>
            <a:endParaRPr lang="en-US"/>
          </a:p>
        </p:txBody>
      </p:sp>
    </p:spTree>
    <p:extLst>
      <p:ext uri="{BB962C8B-B14F-4D97-AF65-F5344CB8AC3E}">
        <p14:creationId xmlns:p14="http://schemas.microsoft.com/office/powerpoint/2010/main" val="4270223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Illustration from www.freepik.com | Designed by </a:t>
            </a:r>
            <a:r>
              <a:rPr lang="en-US" dirty="0" err="1"/>
              <a:t>studiogstock</a:t>
            </a:r>
            <a:endParaRPr lang="en-US" dirty="0"/>
          </a:p>
          <a:p>
            <a:endParaRPr lang="en-US" dirty="0"/>
          </a:p>
        </p:txBody>
      </p:sp>
      <p:sp>
        <p:nvSpPr>
          <p:cNvPr id="4" name="Slide Number Placeholder 3"/>
          <p:cNvSpPr>
            <a:spLocks noGrp="1"/>
          </p:cNvSpPr>
          <p:nvPr>
            <p:ph type="sldNum" sz="quarter" idx="5"/>
          </p:nvPr>
        </p:nvSpPr>
        <p:spPr/>
        <p:txBody>
          <a:bodyPr/>
          <a:lstStyle/>
          <a:p>
            <a:fld id="{DCF4D1B0-A810-40A8-B893-8DFA0E0A2E06}" type="slidenum">
              <a:rPr lang="en-US" smtClean="0"/>
              <a:t>17</a:t>
            </a:fld>
            <a:endParaRPr lang="en-US"/>
          </a:p>
        </p:txBody>
      </p:sp>
    </p:spTree>
    <p:extLst>
      <p:ext uri="{BB962C8B-B14F-4D97-AF65-F5344CB8AC3E}">
        <p14:creationId xmlns:p14="http://schemas.microsoft.com/office/powerpoint/2010/main" val="979650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Digital literacy</a:t>
            </a:r>
            <a:br>
              <a:rPr kumimoji="0" lang="en-US" sz="2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br>
            <a:r>
              <a:rPr kumimoji="0" lang="en-US" sz="2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An LMS like Canvas reduces frustration and empowers students and their families in a way that they are familiar with.</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Digital age classrooms</a:t>
            </a:r>
            <a:br>
              <a:rPr kumimoji="0" lang="en-US" sz="2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br>
            <a:r>
              <a:rPr kumimoji="0" lang="en-US" sz="2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Canvas is arguably the leading LMS in K-12 and Higher Education Institutions.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Engagement</a:t>
            </a:r>
            <a:br>
              <a:rPr kumimoji="0" lang="en-US" sz="2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br>
            <a:r>
              <a:rPr kumimoji="0" lang="en-US" sz="2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Canvas will reduce frustration and interfaces well with a multitude of different resources.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Differentiation</a:t>
            </a:r>
            <a:br>
              <a:rPr kumimoji="0" lang="en-US" sz="2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br>
            <a:r>
              <a:rPr kumimoji="0" lang="en-US" sz="2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Canvas allows teachers to differentiate without the stigma.  It can be adapted to each student and their personalized learning needs.</a:t>
            </a:r>
          </a:p>
        </p:txBody>
      </p:sp>
      <p:sp>
        <p:nvSpPr>
          <p:cNvPr id="4" name="Slide Number Placeholder 3"/>
          <p:cNvSpPr>
            <a:spLocks noGrp="1"/>
          </p:cNvSpPr>
          <p:nvPr>
            <p:ph type="sldNum" sz="quarter" idx="5"/>
          </p:nvPr>
        </p:nvSpPr>
        <p:spPr/>
        <p:txBody>
          <a:bodyPr/>
          <a:lstStyle/>
          <a:p>
            <a:fld id="{DCF4D1B0-A810-40A8-B893-8DFA0E0A2E06}" type="slidenum">
              <a:rPr lang="en-US" smtClean="0"/>
              <a:t>5</a:t>
            </a:fld>
            <a:endParaRPr lang="en-US"/>
          </a:p>
        </p:txBody>
      </p:sp>
    </p:spTree>
    <p:extLst>
      <p:ext uri="{BB962C8B-B14F-4D97-AF65-F5344CB8AC3E}">
        <p14:creationId xmlns:p14="http://schemas.microsoft.com/office/powerpoint/2010/main" val="3558862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https://www.youtube.com/watch?time_continue=3&amp;v=TdDS6gVdI10&amp;feature=emb_logo </a:t>
            </a:r>
            <a:endParaRPr lang="en-US" dirty="0"/>
          </a:p>
        </p:txBody>
      </p:sp>
      <p:sp>
        <p:nvSpPr>
          <p:cNvPr id="4" name="Slide Number Placeholder 3"/>
          <p:cNvSpPr>
            <a:spLocks noGrp="1"/>
          </p:cNvSpPr>
          <p:nvPr>
            <p:ph type="sldNum" sz="quarter" idx="5"/>
          </p:nvPr>
        </p:nvSpPr>
        <p:spPr/>
        <p:txBody>
          <a:bodyPr/>
          <a:lstStyle/>
          <a:p>
            <a:fld id="{DCF4D1B0-A810-40A8-B893-8DFA0E0A2E06}" type="slidenum">
              <a:rPr lang="en-US" smtClean="0"/>
              <a:t>6</a:t>
            </a:fld>
            <a:endParaRPr lang="en-US"/>
          </a:p>
        </p:txBody>
      </p:sp>
    </p:spTree>
    <p:extLst>
      <p:ext uri="{BB962C8B-B14F-4D97-AF65-F5344CB8AC3E}">
        <p14:creationId xmlns:p14="http://schemas.microsoft.com/office/powerpoint/2010/main" val="3023114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F4D1B0-A810-40A8-B893-8DFA0E0A2E06}" type="slidenum">
              <a:rPr lang="en-US" smtClean="0"/>
              <a:t>7</a:t>
            </a:fld>
            <a:endParaRPr lang="en-US"/>
          </a:p>
        </p:txBody>
      </p:sp>
    </p:spTree>
    <p:extLst>
      <p:ext uri="{BB962C8B-B14F-4D97-AF65-F5344CB8AC3E}">
        <p14:creationId xmlns:p14="http://schemas.microsoft.com/office/powerpoint/2010/main" val="2029148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have their email, gradebook, attendance records, calendar, and assignment accessible all on the same page.</a:t>
            </a:r>
          </a:p>
          <a:p>
            <a:r>
              <a:rPr lang="en-US" dirty="0"/>
              <a:t>Canvas makes communicating with Parents and Students a snap.</a:t>
            </a:r>
          </a:p>
          <a:p>
            <a:r>
              <a:rPr lang="en-US" dirty="0"/>
              <a:t>Security – Student data stays private.</a:t>
            </a:r>
          </a:p>
          <a:p>
            <a:endParaRPr lang="en-US" dirty="0"/>
          </a:p>
          <a:p>
            <a:r>
              <a:rPr lang="en-US" dirty="0"/>
              <a:t>Illustration from www.freepik.com | Designed by </a:t>
            </a:r>
            <a:r>
              <a:rPr lang="en-US" dirty="0" err="1"/>
              <a:t>Freepik</a:t>
            </a:r>
            <a:endParaRPr lang="en-US" dirty="0"/>
          </a:p>
        </p:txBody>
      </p:sp>
      <p:sp>
        <p:nvSpPr>
          <p:cNvPr id="4" name="Slide Number Placeholder 3"/>
          <p:cNvSpPr>
            <a:spLocks noGrp="1"/>
          </p:cNvSpPr>
          <p:nvPr>
            <p:ph type="sldNum" sz="quarter" idx="5"/>
          </p:nvPr>
        </p:nvSpPr>
        <p:spPr/>
        <p:txBody>
          <a:bodyPr/>
          <a:lstStyle/>
          <a:p>
            <a:fld id="{DCF4D1B0-A810-40A8-B893-8DFA0E0A2E06}" type="slidenum">
              <a:rPr lang="en-US" smtClean="0"/>
              <a:t>8</a:t>
            </a:fld>
            <a:endParaRPr lang="en-US"/>
          </a:p>
        </p:txBody>
      </p:sp>
    </p:spTree>
    <p:extLst>
      <p:ext uri="{BB962C8B-B14F-4D97-AF65-F5344CB8AC3E}">
        <p14:creationId xmlns:p14="http://schemas.microsoft.com/office/powerpoint/2010/main" val="2038108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Illustration from www.freepik.com | Designed by </a:t>
            </a:r>
            <a:r>
              <a:rPr lang="en-US" dirty="0" err="1"/>
              <a:t>Freepik</a:t>
            </a:r>
            <a:endParaRPr lang="en-US" dirty="0"/>
          </a:p>
          <a:p>
            <a:endParaRPr lang="en-US" dirty="0"/>
          </a:p>
        </p:txBody>
      </p:sp>
      <p:sp>
        <p:nvSpPr>
          <p:cNvPr id="4" name="Slide Number Placeholder 3"/>
          <p:cNvSpPr>
            <a:spLocks noGrp="1"/>
          </p:cNvSpPr>
          <p:nvPr>
            <p:ph type="sldNum" sz="quarter" idx="5"/>
          </p:nvPr>
        </p:nvSpPr>
        <p:spPr/>
        <p:txBody>
          <a:bodyPr/>
          <a:lstStyle/>
          <a:p>
            <a:fld id="{DCF4D1B0-A810-40A8-B893-8DFA0E0A2E06}" type="slidenum">
              <a:rPr lang="en-US" smtClean="0"/>
              <a:t>10</a:t>
            </a:fld>
            <a:endParaRPr lang="en-US"/>
          </a:p>
        </p:txBody>
      </p:sp>
    </p:spTree>
    <p:extLst>
      <p:ext uri="{BB962C8B-B14F-4D97-AF65-F5344CB8AC3E}">
        <p14:creationId xmlns:p14="http://schemas.microsoft.com/office/powerpoint/2010/main" val="1649880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F4D1B0-A810-40A8-B893-8DFA0E0A2E06}" type="slidenum">
              <a:rPr lang="en-US" smtClean="0"/>
              <a:t>12</a:t>
            </a:fld>
            <a:endParaRPr lang="en-US"/>
          </a:p>
        </p:txBody>
      </p:sp>
    </p:spTree>
    <p:extLst>
      <p:ext uri="{BB962C8B-B14F-4D97-AF65-F5344CB8AC3E}">
        <p14:creationId xmlns:p14="http://schemas.microsoft.com/office/powerpoint/2010/main" val="3784211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from Microsoft Office Online</a:t>
            </a:r>
          </a:p>
          <a:p>
            <a:endParaRPr lang="en-US" dirty="0"/>
          </a:p>
        </p:txBody>
      </p:sp>
      <p:sp>
        <p:nvSpPr>
          <p:cNvPr id="4" name="Slide Number Placeholder 3"/>
          <p:cNvSpPr>
            <a:spLocks noGrp="1"/>
          </p:cNvSpPr>
          <p:nvPr>
            <p:ph type="sldNum" sz="quarter" idx="5"/>
          </p:nvPr>
        </p:nvSpPr>
        <p:spPr/>
        <p:txBody>
          <a:bodyPr/>
          <a:lstStyle/>
          <a:p>
            <a:fld id="{DCF4D1B0-A810-40A8-B893-8DFA0E0A2E06}" type="slidenum">
              <a:rPr lang="en-US" smtClean="0"/>
              <a:t>13</a:t>
            </a:fld>
            <a:endParaRPr lang="en-US"/>
          </a:p>
        </p:txBody>
      </p:sp>
    </p:spTree>
    <p:extLst>
      <p:ext uri="{BB962C8B-B14F-4D97-AF65-F5344CB8AC3E}">
        <p14:creationId xmlns:p14="http://schemas.microsoft.com/office/powerpoint/2010/main" val="3444844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Illustration from www.freepik.com | Designed by </a:t>
            </a:r>
            <a:r>
              <a:rPr lang="en-US" dirty="0" err="1"/>
              <a:t>Euco</a:t>
            </a:r>
            <a:endParaRPr lang="en-US" dirty="0"/>
          </a:p>
          <a:p>
            <a:endParaRPr lang="en-US" dirty="0"/>
          </a:p>
        </p:txBody>
      </p:sp>
      <p:sp>
        <p:nvSpPr>
          <p:cNvPr id="4" name="Slide Number Placeholder 3"/>
          <p:cNvSpPr>
            <a:spLocks noGrp="1"/>
          </p:cNvSpPr>
          <p:nvPr>
            <p:ph type="sldNum" sz="quarter" idx="5"/>
          </p:nvPr>
        </p:nvSpPr>
        <p:spPr/>
        <p:txBody>
          <a:bodyPr/>
          <a:lstStyle/>
          <a:p>
            <a:fld id="{DCF4D1B0-A810-40A8-B893-8DFA0E0A2E06}" type="slidenum">
              <a:rPr lang="en-US" smtClean="0"/>
              <a:t>15</a:t>
            </a:fld>
            <a:endParaRPr lang="en-US"/>
          </a:p>
        </p:txBody>
      </p:sp>
    </p:spTree>
    <p:extLst>
      <p:ext uri="{BB962C8B-B14F-4D97-AF65-F5344CB8AC3E}">
        <p14:creationId xmlns:p14="http://schemas.microsoft.com/office/powerpoint/2010/main" val="565165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3/12/2022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3/12/2022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community.canvaslms.com/" TargetMode="External"/><Relationship Id="rId7" Type="http://schemas.openxmlformats.org/officeDocument/2006/relationships/hyperlink" Target="https://www.betterbuys.com/lms/blackboard-vs-canvas/" TargetMode="External"/><Relationship Id="rId2" Type="http://schemas.openxmlformats.org/officeDocument/2006/relationships/hyperlink" Target="https://www.instructure.com/canvas/" TargetMode="External"/><Relationship Id="rId1" Type="http://schemas.openxmlformats.org/officeDocument/2006/relationships/slideLayout" Target="../slideLayouts/slideLayout7.xml"/><Relationship Id="rId6" Type="http://schemas.openxmlformats.org/officeDocument/2006/relationships/hyperlink" Target="https://www.youtube.com/watch?time_continue=195&amp;v=UjcYwyNkpJY&amp;feature=emb_logo" TargetMode="External"/><Relationship Id="rId5" Type="http://schemas.openxmlformats.org/officeDocument/2006/relationships/hyperlink" Target="https://www.youtube.com/watch?time_continue=3&amp;v=TdDS6gVdI10&amp;feature=emb_logo" TargetMode="External"/><Relationship Id="rId4" Type="http://schemas.openxmlformats.org/officeDocument/2006/relationships/hyperlink" Target="https://www.pcmag.com/reviews/instructure-canvas-lm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TdDS6gVdI10?feature=oembed" TargetMode="Externa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CA2540-FD07-4286-91E4-8D0DE4E50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14924F5-CDC2-4DFA-82F3-4843ADD678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55295" t="89389" r="26987" b="24"/>
          <a:stretch/>
        </p:blipFill>
        <p:spPr>
          <a:xfrm flipH="1">
            <a:off x="0" y="-1"/>
            <a:ext cx="2596444" cy="872709"/>
          </a:xfrm>
          <a:prstGeom prst="rect">
            <a:avLst/>
          </a:prstGeom>
        </p:spPr>
      </p:pic>
      <p:pic>
        <p:nvPicPr>
          <p:cNvPr id="13" name="Picture 12">
            <a:extLst>
              <a:ext uri="{FF2B5EF4-FFF2-40B4-BE49-F238E27FC236}">
                <a16:creationId xmlns:a16="http://schemas.microsoft.com/office/drawing/2014/main" id="{AED59812-6820-446C-B994-0D059C97DC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91927" t="72411" b="13751"/>
          <a:stretch/>
        </p:blipFill>
        <p:spPr>
          <a:xfrm>
            <a:off x="10473994" y="5564567"/>
            <a:ext cx="1341545" cy="1293433"/>
          </a:xfrm>
          <a:custGeom>
            <a:avLst/>
            <a:gdLst>
              <a:gd name="connsiteX0" fmla="*/ 0 w 1341545"/>
              <a:gd name="connsiteY0" fmla="*/ 0 h 1293433"/>
              <a:gd name="connsiteX1" fmla="*/ 1341545 w 1341545"/>
              <a:gd name="connsiteY1" fmla="*/ 0 h 1293433"/>
              <a:gd name="connsiteX2" fmla="*/ 1341545 w 1341545"/>
              <a:gd name="connsiteY2" fmla="*/ 1293433 h 1293433"/>
              <a:gd name="connsiteX3" fmla="*/ 150847 w 1341545"/>
              <a:gd name="connsiteY3" fmla="*/ 1293433 h 1293433"/>
              <a:gd name="connsiteX4" fmla="*/ 66240 w 1341545"/>
              <a:gd name="connsiteY4" fmla="*/ 1183451 h 1293433"/>
              <a:gd name="connsiteX5" fmla="*/ 0 w 1341545"/>
              <a:gd name="connsiteY5" fmla="*/ 1061841 h 12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45" h="1293433">
                <a:moveTo>
                  <a:pt x="0" y="0"/>
                </a:moveTo>
                <a:lnTo>
                  <a:pt x="1341545" y="0"/>
                </a:lnTo>
                <a:lnTo>
                  <a:pt x="1341545" y="1293433"/>
                </a:lnTo>
                <a:lnTo>
                  <a:pt x="150847" y="1293433"/>
                </a:lnTo>
                <a:lnTo>
                  <a:pt x="66240" y="1183451"/>
                </a:lnTo>
                <a:lnTo>
                  <a:pt x="0" y="1061841"/>
                </a:lnTo>
                <a:close/>
              </a:path>
            </a:pathLst>
          </a:custGeom>
        </p:spPr>
      </p:pic>
      <p:pic>
        <p:nvPicPr>
          <p:cNvPr id="4" name="Picture 3" descr="Canvas - Learning Management System&#10;by Instructure">
            <a:extLst>
              <a:ext uri="{FF2B5EF4-FFF2-40B4-BE49-F238E27FC236}">
                <a16:creationId xmlns:a16="http://schemas.microsoft.com/office/drawing/2014/main" id="{37579629-ABD7-42C1-BBAC-A5FCAEF39543}"/>
              </a:ext>
            </a:extLst>
          </p:cNvPr>
          <p:cNvPicPr>
            <a:picLocks noChangeAspect="1"/>
          </p:cNvPicPr>
          <p:nvPr/>
        </p:nvPicPr>
        <p:blipFill>
          <a:blip r:embed="rId3"/>
          <a:stretch>
            <a:fillRect/>
          </a:stretch>
        </p:blipFill>
        <p:spPr>
          <a:xfrm>
            <a:off x="8560682" y="1698917"/>
            <a:ext cx="2730468" cy="2730468"/>
          </a:xfrm>
          <a:prstGeom prst="rect">
            <a:avLst/>
          </a:prstGeom>
        </p:spPr>
      </p:pic>
      <p:pic>
        <p:nvPicPr>
          <p:cNvPr id="10" name="Picture 9" descr="A picture containing food, plate&#10;&#10;Description automatically generated">
            <a:extLst>
              <a:ext uri="{FF2B5EF4-FFF2-40B4-BE49-F238E27FC236}">
                <a16:creationId xmlns:a16="http://schemas.microsoft.com/office/drawing/2014/main" id="{1C82F30C-A4D7-4800-B7AC-B8E7FC594C10}"/>
              </a:ext>
            </a:extLst>
          </p:cNvPr>
          <p:cNvPicPr>
            <a:picLocks noChangeAspect="1"/>
          </p:cNvPicPr>
          <p:nvPr/>
        </p:nvPicPr>
        <p:blipFill>
          <a:blip r:embed="rId4"/>
          <a:stretch>
            <a:fillRect/>
          </a:stretch>
        </p:blipFill>
        <p:spPr>
          <a:xfrm>
            <a:off x="567412" y="1784925"/>
            <a:ext cx="6128664" cy="2788266"/>
          </a:xfrm>
          <a:prstGeom prst="rect">
            <a:avLst/>
          </a:prstGeom>
        </p:spPr>
      </p:pic>
      <p:pic>
        <p:nvPicPr>
          <p:cNvPr id="15" name="Picture 14">
            <a:extLst>
              <a:ext uri="{FF2B5EF4-FFF2-40B4-BE49-F238E27FC236}">
                <a16:creationId xmlns:a16="http://schemas.microsoft.com/office/drawing/2014/main" id="{E844ED7C-1917-40D8-8B42-1B1C27BC5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73623" t="43915" r="1" b="18252"/>
          <a:stretch/>
        </p:blipFill>
        <p:spPr>
          <a:xfrm flipH="1">
            <a:off x="0" y="3142319"/>
            <a:ext cx="4605339" cy="3715682"/>
          </a:xfrm>
          <a:prstGeom prst="rect">
            <a:avLst/>
          </a:prstGeom>
        </p:spPr>
      </p:pic>
      <p:sp>
        <p:nvSpPr>
          <p:cNvPr id="2" name="Plus Sign 1">
            <a:extLst>
              <a:ext uri="{FF2B5EF4-FFF2-40B4-BE49-F238E27FC236}">
                <a16:creationId xmlns:a16="http://schemas.microsoft.com/office/drawing/2014/main" id="{226A4DD5-7F79-44CF-A5E2-46C1EDE933EA}"/>
              </a:ext>
            </a:extLst>
          </p:cNvPr>
          <p:cNvSpPr/>
          <p:nvPr/>
        </p:nvSpPr>
        <p:spPr>
          <a:xfrm>
            <a:off x="6962776" y="2559326"/>
            <a:ext cx="1009650" cy="100965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2978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0C0">
            <a:alpha val="85000"/>
          </a:srgbClr>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DDDE267B-E820-4910-868D-BA40CFB93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9523"/>
            <a:ext cx="10058400" cy="6867522"/>
          </a:xfrm>
          <a:custGeom>
            <a:avLst/>
            <a:gdLst>
              <a:gd name="connsiteX0" fmla="*/ 1263465 w 10058400"/>
              <a:gd name="connsiteY0" fmla="*/ 0 h 6867522"/>
              <a:gd name="connsiteX1" fmla="*/ 8794935 w 10058400"/>
              <a:gd name="connsiteY1" fmla="*/ 0 h 6867522"/>
              <a:gd name="connsiteX2" fmla="*/ 8909975 w 10058400"/>
              <a:gd name="connsiteY2" fmla="*/ 132807 h 6867522"/>
              <a:gd name="connsiteX3" fmla="*/ 10058400 w 10058400"/>
              <a:gd name="connsiteY3" fmla="*/ 3331845 h 6867522"/>
              <a:gd name="connsiteX4" fmla="*/ 8751905 w 10058400"/>
              <a:gd name="connsiteY4" fmla="*/ 6713366 h 6867522"/>
              <a:gd name="connsiteX5" fmla="*/ 8604930 w 10058400"/>
              <a:gd name="connsiteY5" fmla="*/ 6867522 h 6867522"/>
              <a:gd name="connsiteX6" fmla="*/ 1453470 w 10058400"/>
              <a:gd name="connsiteY6" fmla="*/ 6867522 h 6867522"/>
              <a:gd name="connsiteX7" fmla="*/ 1306495 w 10058400"/>
              <a:gd name="connsiteY7" fmla="*/ 6713366 h 6867522"/>
              <a:gd name="connsiteX8" fmla="*/ 0 w 10058400"/>
              <a:gd name="connsiteY8" fmla="*/ 3331845 h 6867522"/>
              <a:gd name="connsiteX9" fmla="*/ 1148425 w 10058400"/>
              <a:gd name="connsiteY9" fmla="*/ 132807 h 686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58400" h="6867522">
                <a:moveTo>
                  <a:pt x="1263465" y="0"/>
                </a:moveTo>
                <a:lnTo>
                  <a:pt x="8794935" y="0"/>
                </a:lnTo>
                <a:lnTo>
                  <a:pt x="8909975" y="132807"/>
                </a:lnTo>
                <a:cubicBezTo>
                  <a:pt x="9627420" y="1002149"/>
                  <a:pt x="10058400" y="2116667"/>
                  <a:pt x="10058400" y="3331845"/>
                </a:cubicBezTo>
                <a:cubicBezTo>
                  <a:pt x="10058400" y="4633822"/>
                  <a:pt x="9563653" y="5820244"/>
                  <a:pt x="8751905" y="6713366"/>
                </a:cubicBezTo>
                <a:lnTo>
                  <a:pt x="8604930" y="6867522"/>
                </a:lnTo>
                <a:lnTo>
                  <a:pt x="1453470" y="6867522"/>
                </a:lnTo>
                <a:lnTo>
                  <a:pt x="1306495" y="6713366"/>
                </a:lnTo>
                <a:cubicBezTo>
                  <a:pt x="494747" y="5820244"/>
                  <a:pt x="0" y="4633822"/>
                  <a:pt x="0" y="3331845"/>
                </a:cubicBezTo>
                <a:cubicBezTo>
                  <a:pt x="0" y="2116667"/>
                  <a:pt x="430980" y="1002149"/>
                  <a:pt x="1148425" y="132807"/>
                </a:cubicBezTo>
                <a:close/>
              </a:path>
            </a:pathLst>
          </a:custGeom>
          <a:solidFill>
            <a:srgbClr val="FFFFFF"/>
          </a:solidFill>
          <a:ln>
            <a:noFill/>
          </a:ln>
          <a:scene3d>
            <a:camera prst="orthographicFront"/>
            <a:lightRig rig="threePt" dir="t">
              <a:rot lat="0" lon="0" rev="2700000"/>
            </a:lightRig>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1" name="Picture 20">
            <a:extLst>
              <a:ext uri="{FF2B5EF4-FFF2-40B4-BE49-F238E27FC236}">
                <a16:creationId xmlns:a16="http://schemas.microsoft.com/office/drawing/2014/main" id="{FF3E25D7-C2F8-445D-AA42-C1163028D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E3CDD81E-28D3-405B-945A-7EB5CB92BE17}"/>
              </a:ext>
            </a:extLst>
          </p:cNvPr>
          <p:cNvSpPr txBox="1">
            <a:spLocks/>
          </p:cNvSpPr>
          <p:nvPr/>
        </p:nvSpPr>
        <p:spPr>
          <a:xfrm>
            <a:off x="5480968" y="551755"/>
            <a:ext cx="5393688" cy="686752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sz="4500" dirty="0">
                <a:solidFill>
                  <a:srgbClr val="FF0000"/>
                </a:solidFill>
                <a:latin typeface="Bahnschrift SemiBold Condensed" panose="020B0502040204020203" pitchFamily="34" charset="0"/>
              </a:rPr>
              <a:t>Pricing for CCSD:</a:t>
            </a:r>
          </a:p>
          <a:p>
            <a:pPr algn="l"/>
            <a:r>
              <a:rPr lang="en-US" sz="3800" dirty="0">
                <a:latin typeface="Bahnschrift SemiLight Condensed" panose="020B0502040204020203" pitchFamily="34" charset="0"/>
              </a:rPr>
              <a:t>Canvas starts at $10 per student per month with discounts available for larger systems.</a:t>
            </a:r>
            <a:br>
              <a:rPr lang="en-US" sz="3800" dirty="0">
                <a:latin typeface="Bahnschrift SemiLight Condensed" panose="020B0502040204020203" pitchFamily="34" charset="0"/>
              </a:rPr>
            </a:br>
            <a:endParaRPr lang="en-US" sz="4500" dirty="0">
              <a:solidFill>
                <a:srgbClr val="FF0000"/>
              </a:solidFill>
              <a:latin typeface="Bahnschrift SemiLight Condensed" panose="020B0502040204020203" pitchFamily="34" charset="0"/>
            </a:endParaRPr>
          </a:p>
          <a:p>
            <a:pPr algn="l"/>
            <a:r>
              <a:rPr lang="en-US" sz="4500" dirty="0">
                <a:solidFill>
                  <a:srgbClr val="FF0000"/>
                </a:solidFill>
                <a:latin typeface="Bahnschrift SemiBold Condensed" panose="020B0502040204020203" pitchFamily="34" charset="0"/>
              </a:rPr>
              <a:t>Funding:</a:t>
            </a:r>
          </a:p>
          <a:p>
            <a:pPr algn="l"/>
            <a:r>
              <a:rPr lang="en-US" sz="3800" dirty="0" err="1">
                <a:latin typeface="Bahnschrift SemiLight Condensed" panose="020B0502040204020203" pitchFamily="34" charset="0"/>
              </a:rPr>
              <a:t>Qbe</a:t>
            </a:r>
            <a:r>
              <a:rPr lang="en-US" sz="3800" dirty="0">
                <a:latin typeface="Bahnschrift SemiLight Condensed" panose="020B0502040204020203" pitchFamily="34" charset="0"/>
              </a:rPr>
              <a:t> money allotted for student technology</a:t>
            </a:r>
          </a:p>
          <a:p>
            <a:pPr algn="l"/>
            <a:endParaRPr lang="en-US" sz="4500" dirty="0">
              <a:solidFill>
                <a:srgbClr val="FF0000"/>
              </a:solidFill>
              <a:latin typeface="Bahnschrift SemiLight Condensed" panose="020B0502040204020203" pitchFamily="34" charset="0"/>
            </a:endParaRPr>
          </a:p>
          <a:p>
            <a:pPr algn="l"/>
            <a:endParaRPr lang="en-US" sz="5400" dirty="0">
              <a:solidFill>
                <a:srgbClr val="FF0000"/>
              </a:solidFill>
              <a:latin typeface="Bahnschrift SemiLight Condensed" panose="020B0502040204020203" pitchFamily="34" charset="0"/>
            </a:endParaRPr>
          </a:p>
        </p:txBody>
      </p:sp>
      <p:pic>
        <p:nvPicPr>
          <p:cNvPr id="3" name="Picture 2" descr="An image of dollars and cents">
            <a:extLst>
              <a:ext uri="{FF2B5EF4-FFF2-40B4-BE49-F238E27FC236}">
                <a16:creationId xmlns:a16="http://schemas.microsoft.com/office/drawing/2014/main" id="{4ADEC5F8-6723-450B-8B79-6337C3AB38B3}"/>
              </a:ext>
            </a:extLst>
          </p:cNvPr>
          <p:cNvPicPr>
            <a:picLocks noChangeAspect="1"/>
          </p:cNvPicPr>
          <p:nvPr/>
        </p:nvPicPr>
        <p:blipFill>
          <a:blip r:embed="rId4">
            <a:alphaModFix amt="85000"/>
          </a:blip>
          <a:stretch>
            <a:fillRect/>
          </a:stretch>
        </p:blipFill>
        <p:spPr>
          <a:xfrm rot="21380279">
            <a:off x="1828642" y="1505979"/>
            <a:ext cx="2890484" cy="2890484"/>
          </a:xfrm>
          <a:prstGeom prst="rect">
            <a:avLst/>
          </a:prstGeom>
        </p:spPr>
      </p:pic>
    </p:spTree>
    <p:extLst>
      <p:ext uri="{BB962C8B-B14F-4D97-AF65-F5344CB8AC3E}">
        <p14:creationId xmlns:p14="http://schemas.microsoft.com/office/powerpoint/2010/main" val="16098863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2DBA-EBB2-406B-83CA-57F588F25D25}"/>
              </a:ext>
            </a:extLst>
          </p:cNvPr>
          <p:cNvSpPr txBox="1">
            <a:spLocks/>
          </p:cNvSpPr>
          <p:nvPr/>
        </p:nvSpPr>
        <p:spPr>
          <a:xfrm>
            <a:off x="1351757" y="247174"/>
            <a:ext cx="9846512" cy="188126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sz="5400" dirty="0">
                <a:solidFill>
                  <a:srgbClr val="FF0000"/>
                </a:solidFill>
                <a:latin typeface="Bahnschrift SemiBold Condensed" panose="020B0502040204020203" pitchFamily="34" charset="0"/>
              </a:rPr>
              <a:t>Limitations </a:t>
            </a:r>
          </a:p>
        </p:txBody>
      </p:sp>
      <p:sp>
        <p:nvSpPr>
          <p:cNvPr id="3" name="TextBox 2">
            <a:extLst>
              <a:ext uri="{FF2B5EF4-FFF2-40B4-BE49-F238E27FC236}">
                <a16:creationId xmlns:a16="http://schemas.microsoft.com/office/drawing/2014/main" id="{92B51C17-6D10-49DC-B7DC-69DA0409D0C4}"/>
              </a:ext>
            </a:extLst>
          </p:cNvPr>
          <p:cNvSpPr txBox="1"/>
          <p:nvPr/>
        </p:nvSpPr>
        <p:spPr>
          <a:xfrm>
            <a:off x="1350169" y="1615897"/>
            <a:ext cx="9755981" cy="4401205"/>
          </a:xfrm>
          <a:prstGeom prst="rect">
            <a:avLst/>
          </a:prstGeom>
          <a:noFill/>
        </p:spPr>
        <p:txBody>
          <a:bodyPr wrap="square" rtlCol="0">
            <a:spAutoFit/>
          </a:bodyPr>
          <a:lstStyle/>
          <a:p>
            <a:r>
              <a:rPr lang="en-US" sz="2800" dirty="0">
                <a:latin typeface="Bahnschrift Light SemiCondensed" panose="020B0502040204020203" pitchFamily="34" charset="0"/>
              </a:rPr>
              <a:t>Just as in any school system, we are aware that there will be Cobb County students who do not own the required devices or have internet access needed to be successfully involved in remote learning.  </a:t>
            </a:r>
          </a:p>
          <a:p>
            <a:endParaRPr lang="en-US" sz="2800" dirty="0">
              <a:latin typeface="Bahnschrift Light SemiCondensed" panose="020B0502040204020203" pitchFamily="34" charset="0"/>
            </a:endParaRPr>
          </a:p>
          <a:p>
            <a:r>
              <a:rPr lang="en-US" sz="2800" dirty="0">
                <a:latin typeface="Bahnschrift Light SemiCondensed" panose="020B0502040204020203" pitchFamily="34" charset="0"/>
              </a:rPr>
              <a:t>Fortunately, CCSD is equipped to provide laptops and hotspots for those students in need when necessary.</a:t>
            </a:r>
          </a:p>
          <a:p>
            <a:endParaRPr lang="en-US" sz="2800" dirty="0">
              <a:latin typeface="Bahnschrift Light SemiCondensed" panose="020B0502040204020203" pitchFamily="34" charset="0"/>
            </a:endParaRPr>
          </a:p>
          <a:p>
            <a:r>
              <a:rPr lang="en-US" sz="2800" dirty="0">
                <a:latin typeface="Bahnschrift Light SemiCondensed" panose="020B0502040204020203" pitchFamily="34" charset="0"/>
              </a:rPr>
              <a:t>There could also be limitations of integrating pre-existing digital tools into the canvas platform; however, the Canvas platform is constantly being innovated upon to stay abreast of these issues.</a:t>
            </a:r>
          </a:p>
        </p:txBody>
      </p:sp>
    </p:spTree>
    <p:extLst>
      <p:ext uri="{BB962C8B-B14F-4D97-AF65-F5344CB8AC3E}">
        <p14:creationId xmlns:p14="http://schemas.microsoft.com/office/powerpoint/2010/main" val="17815788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A845D2B-5378-40CD-BFF9-E0FCF540235B}"/>
              </a:ext>
            </a:extLst>
          </p:cNvPr>
          <p:cNvSpPr txBox="1">
            <a:spLocks/>
          </p:cNvSpPr>
          <p:nvPr/>
        </p:nvSpPr>
        <p:spPr>
          <a:xfrm>
            <a:off x="1351757" y="623940"/>
            <a:ext cx="9846512" cy="188126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sz="5400" dirty="0">
                <a:solidFill>
                  <a:srgbClr val="FF0000"/>
                </a:solidFill>
                <a:latin typeface="Bahnschrift SemiBold Condensed" panose="020B0502040204020203" pitchFamily="34" charset="0"/>
              </a:rPr>
              <a:t>Authenticity </a:t>
            </a:r>
          </a:p>
        </p:txBody>
      </p:sp>
      <p:sp>
        <p:nvSpPr>
          <p:cNvPr id="4" name="TextBox 3">
            <a:extLst>
              <a:ext uri="{FF2B5EF4-FFF2-40B4-BE49-F238E27FC236}">
                <a16:creationId xmlns:a16="http://schemas.microsoft.com/office/drawing/2014/main" id="{1B64F422-ACED-4672-830A-787CCBF78164}"/>
              </a:ext>
            </a:extLst>
          </p:cNvPr>
          <p:cNvSpPr txBox="1"/>
          <p:nvPr/>
        </p:nvSpPr>
        <p:spPr>
          <a:xfrm>
            <a:off x="1350169" y="1992663"/>
            <a:ext cx="9755981" cy="3970318"/>
          </a:xfrm>
          <a:prstGeom prst="rect">
            <a:avLst/>
          </a:prstGeom>
          <a:noFill/>
        </p:spPr>
        <p:txBody>
          <a:bodyPr wrap="square" rtlCol="0">
            <a:spAutoFit/>
          </a:bodyPr>
          <a:lstStyle/>
          <a:p>
            <a:r>
              <a:rPr lang="en-US" sz="2800" dirty="0">
                <a:latin typeface="Bahnschrift Light SemiCondensed" panose="020B0502040204020203" pitchFamily="34" charset="0"/>
              </a:rPr>
              <a:t>Canvas is authentic because it utilizes tools and systems that students and their families are already familiar with.</a:t>
            </a:r>
          </a:p>
          <a:p>
            <a:endParaRPr lang="en-US" sz="2800" dirty="0">
              <a:latin typeface="Bahnschrift Light SemiCondensed" panose="020B0502040204020203" pitchFamily="34" charset="0"/>
            </a:endParaRPr>
          </a:p>
          <a:p>
            <a:r>
              <a:rPr lang="en-US" sz="2800" dirty="0">
                <a:latin typeface="Bahnschrift Light SemiCondensed" panose="020B0502040204020203" pitchFamily="34" charset="0"/>
              </a:rPr>
              <a:t>Canvas integrates well with applications students already use.</a:t>
            </a:r>
          </a:p>
          <a:p>
            <a:endParaRPr lang="en-US" sz="2800" dirty="0">
              <a:latin typeface="Bahnschrift Light SemiCondensed" panose="020B0502040204020203" pitchFamily="34" charset="0"/>
            </a:endParaRPr>
          </a:p>
          <a:p>
            <a:r>
              <a:rPr lang="en-US" sz="2800" dirty="0">
                <a:latin typeface="Bahnschrift Light SemiCondensed" panose="020B0502040204020203" pitchFamily="34" charset="0"/>
              </a:rPr>
              <a:t>Canvas can be adapted to students’ personalized learning styles.</a:t>
            </a:r>
          </a:p>
          <a:p>
            <a:endParaRPr lang="en-US" sz="2800" dirty="0">
              <a:latin typeface="Bahnschrift Light SemiCondensed" panose="020B0502040204020203" pitchFamily="34" charset="0"/>
            </a:endParaRPr>
          </a:p>
          <a:p>
            <a:r>
              <a:rPr lang="en-US" sz="2800" dirty="0">
                <a:latin typeface="Bahnschrift Light SemiCondensed" panose="020B0502040204020203" pitchFamily="34" charset="0"/>
              </a:rPr>
              <a:t>Canvas makes accessibility features and foreign language support simple to use.</a:t>
            </a:r>
          </a:p>
        </p:txBody>
      </p:sp>
    </p:spTree>
    <p:extLst>
      <p:ext uri="{BB962C8B-B14F-4D97-AF65-F5344CB8AC3E}">
        <p14:creationId xmlns:p14="http://schemas.microsoft.com/office/powerpoint/2010/main" val="28590371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3" name="Rectangle 12">
            <a:extLst>
              <a:ext uri="{FF2B5EF4-FFF2-40B4-BE49-F238E27FC236}">
                <a16:creationId xmlns:a16="http://schemas.microsoft.com/office/drawing/2014/main" id="{4D4DD4CF-9732-4771-98FE-77886DC91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1F045F3-4BC9-40BA-9E41-43246EBC9163}"/>
              </a:ext>
            </a:extLst>
          </p:cNvPr>
          <p:cNvPicPr>
            <a:picLocks noChangeAspect="1"/>
          </p:cNvPicPr>
          <p:nvPr/>
        </p:nvPicPr>
        <p:blipFill rotWithShape="1">
          <a:blip r:embed="rId5"/>
          <a:srcRect l="20463" r="6740" b="-1"/>
          <a:stretch/>
        </p:blipFill>
        <p:spPr>
          <a:xfrm>
            <a:off x="1" y="10"/>
            <a:ext cx="7479157" cy="6857990"/>
          </a:xfrm>
          <a:prstGeom prst="rect">
            <a:avLst/>
          </a:prstGeom>
        </p:spPr>
      </p:pic>
      <p:sp>
        <p:nvSpPr>
          <p:cNvPr id="15" name="Rectangle 14">
            <a:extLst>
              <a:ext uri="{FF2B5EF4-FFF2-40B4-BE49-F238E27FC236}">
                <a16:creationId xmlns:a16="http://schemas.microsoft.com/office/drawing/2014/main" id="{A2861A9C-C970-4FFE-B67C-222B6F5732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791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D2FDF82E-EBD8-4EC5-AD10-CD9E70EE8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3CFCFE6-4845-4D00-A66C-20669E4AD6C5}"/>
              </a:ext>
            </a:extLst>
          </p:cNvPr>
          <p:cNvSpPr txBox="1">
            <a:spLocks/>
          </p:cNvSpPr>
          <p:nvPr/>
        </p:nvSpPr>
        <p:spPr>
          <a:xfrm>
            <a:off x="7821838" y="755536"/>
            <a:ext cx="5781146" cy="207731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spcAft>
                <a:spcPts val="600"/>
              </a:spcAft>
            </a:pPr>
            <a:r>
              <a:rPr lang="en-US" sz="3300" dirty="0">
                <a:solidFill>
                  <a:srgbClr val="FF0000"/>
                </a:solidFill>
                <a:latin typeface="Bahnschrift SemiBold Condensed" panose="020B0502040204020203" pitchFamily="34" charset="0"/>
              </a:rPr>
              <a:t>Research-based evidence</a:t>
            </a:r>
          </a:p>
        </p:txBody>
      </p:sp>
      <p:sp>
        <p:nvSpPr>
          <p:cNvPr id="10" name="TextBox 9">
            <a:extLst>
              <a:ext uri="{FF2B5EF4-FFF2-40B4-BE49-F238E27FC236}">
                <a16:creationId xmlns:a16="http://schemas.microsoft.com/office/drawing/2014/main" id="{67DA06F2-0E82-4990-8913-7987AEB4DFE5}"/>
              </a:ext>
            </a:extLst>
          </p:cNvPr>
          <p:cNvSpPr txBox="1"/>
          <p:nvPr/>
        </p:nvSpPr>
        <p:spPr>
          <a:xfrm>
            <a:off x="7821838" y="2172169"/>
            <a:ext cx="4034540" cy="3323987"/>
          </a:xfrm>
          <a:prstGeom prst="rect">
            <a:avLst/>
          </a:prstGeom>
          <a:noFill/>
        </p:spPr>
        <p:txBody>
          <a:bodyPr wrap="square" rtlCol="0">
            <a:spAutoFit/>
          </a:bodyPr>
          <a:lstStyle/>
          <a:p>
            <a:r>
              <a:rPr lang="en-US" sz="3000" dirty="0">
                <a:latin typeface="Bahnschrift Light SemiCondensed" panose="020B0502040204020203" pitchFamily="34" charset="0"/>
              </a:rPr>
              <a:t>The Canvas website is full of evidence  proving the success of the product, including testimonials from students and educators around the world. </a:t>
            </a:r>
            <a:endParaRPr lang="en-US" dirty="0"/>
          </a:p>
        </p:txBody>
      </p:sp>
    </p:spTree>
    <p:extLst>
      <p:ext uri="{BB962C8B-B14F-4D97-AF65-F5344CB8AC3E}">
        <p14:creationId xmlns:p14="http://schemas.microsoft.com/office/powerpoint/2010/main" val="5592587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3265C2A-0A58-43AD-A406-8F4478E287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5FCBD458-4265-4497-8349-DCCCF3050106}"/>
              </a:ext>
            </a:extLst>
          </p:cNvPr>
          <p:cNvSpPr>
            <a:spLocks noGrp="1"/>
          </p:cNvSpPr>
          <p:nvPr>
            <p:ph type="title"/>
          </p:nvPr>
        </p:nvSpPr>
        <p:spPr>
          <a:xfrm>
            <a:off x="7637346" y="1037078"/>
            <a:ext cx="4367510" cy="1573863"/>
          </a:xfrm>
        </p:spPr>
        <p:txBody>
          <a:bodyPr vert="horz" lIns="91440" tIns="45720" rIns="91440" bIns="45720" rtlCol="0" anchor="ctr">
            <a:normAutofit/>
          </a:bodyPr>
          <a:lstStyle/>
          <a:p>
            <a:pPr algn="l"/>
            <a:r>
              <a:rPr lang="en-US" sz="4000" dirty="0">
                <a:solidFill>
                  <a:srgbClr val="FF0000"/>
                </a:solidFill>
                <a:latin typeface="Bahnschrift SemiBold Condensed" panose="020B0502040204020203" pitchFamily="34" charset="0"/>
              </a:rPr>
              <a:t>technology standards </a:t>
            </a:r>
          </a:p>
        </p:txBody>
      </p:sp>
      <p:pic>
        <p:nvPicPr>
          <p:cNvPr id="5" name="Picture 4" descr="A picture containing drawing&#10;&#10;Description automatically generated">
            <a:extLst>
              <a:ext uri="{FF2B5EF4-FFF2-40B4-BE49-F238E27FC236}">
                <a16:creationId xmlns:a16="http://schemas.microsoft.com/office/drawing/2014/main" id="{95F4515F-D401-40E1-8899-57CE607D263B}"/>
              </a:ext>
            </a:extLst>
          </p:cNvPr>
          <p:cNvPicPr>
            <a:picLocks noChangeAspect="1"/>
          </p:cNvPicPr>
          <p:nvPr/>
        </p:nvPicPr>
        <p:blipFill>
          <a:blip r:embed="rId3"/>
          <a:stretch>
            <a:fillRect/>
          </a:stretch>
        </p:blipFill>
        <p:spPr>
          <a:xfrm>
            <a:off x="1443074" y="1037078"/>
            <a:ext cx="5675249" cy="50509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TextBox 8">
            <a:extLst>
              <a:ext uri="{FF2B5EF4-FFF2-40B4-BE49-F238E27FC236}">
                <a16:creationId xmlns:a16="http://schemas.microsoft.com/office/drawing/2014/main" id="{6F2FFE74-3629-4453-99C2-857B190CEEA9}"/>
              </a:ext>
            </a:extLst>
          </p:cNvPr>
          <p:cNvSpPr txBox="1"/>
          <p:nvPr/>
        </p:nvSpPr>
        <p:spPr>
          <a:xfrm>
            <a:off x="7637346" y="2242930"/>
            <a:ext cx="3441843" cy="3139321"/>
          </a:xfrm>
          <a:prstGeom prst="rect">
            <a:avLst/>
          </a:prstGeom>
          <a:noFill/>
        </p:spPr>
        <p:txBody>
          <a:bodyPr wrap="square" rtlCol="0">
            <a:spAutoFit/>
          </a:bodyPr>
          <a:lstStyle/>
          <a:p>
            <a:r>
              <a:rPr lang="en-US" sz="3000" dirty="0">
                <a:latin typeface="Bahnschrift Light SemiCondensed" panose="020B0502040204020203" pitchFamily="34" charset="0"/>
              </a:rPr>
              <a:t>Using Canvas would help students meet all seven ISTE standards for students, which is very important to our system.</a:t>
            </a:r>
          </a:p>
          <a:p>
            <a:endParaRPr lang="en-US" dirty="0"/>
          </a:p>
        </p:txBody>
      </p:sp>
    </p:spTree>
    <p:extLst>
      <p:ext uri="{BB962C8B-B14F-4D97-AF65-F5344CB8AC3E}">
        <p14:creationId xmlns:p14="http://schemas.microsoft.com/office/powerpoint/2010/main" val="40635912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70C0">
            <a:alpha val="85000"/>
          </a:srgbClr>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DDDE267B-E820-4910-868D-BA40CFB93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9523"/>
            <a:ext cx="10058400" cy="6867522"/>
          </a:xfrm>
          <a:custGeom>
            <a:avLst/>
            <a:gdLst>
              <a:gd name="connsiteX0" fmla="*/ 1263465 w 10058400"/>
              <a:gd name="connsiteY0" fmla="*/ 0 h 6867522"/>
              <a:gd name="connsiteX1" fmla="*/ 8794935 w 10058400"/>
              <a:gd name="connsiteY1" fmla="*/ 0 h 6867522"/>
              <a:gd name="connsiteX2" fmla="*/ 8909975 w 10058400"/>
              <a:gd name="connsiteY2" fmla="*/ 132807 h 6867522"/>
              <a:gd name="connsiteX3" fmla="*/ 10058400 w 10058400"/>
              <a:gd name="connsiteY3" fmla="*/ 3331845 h 6867522"/>
              <a:gd name="connsiteX4" fmla="*/ 8751905 w 10058400"/>
              <a:gd name="connsiteY4" fmla="*/ 6713366 h 6867522"/>
              <a:gd name="connsiteX5" fmla="*/ 8604930 w 10058400"/>
              <a:gd name="connsiteY5" fmla="*/ 6867522 h 6867522"/>
              <a:gd name="connsiteX6" fmla="*/ 1453470 w 10058400"/>
              <a:gd name="connsiteY6" fmla="*/ 6867522 h 6867522"/>
              <a:gd name="connsiteX7" fmla="*/ 1306495 w 10058400"/>
              <a:gd name="connsiteY7" fmla="*/ 6713366 h 6867522"/>
              <a:gd name="connsiteX8" fmla="*/ 0 w 10058400"/>
              <a:gd name="connsiteY8" fmla="*/ 3331845 h 6867522"/>
              <a:gd name="connsiteX9" fmla="*/ 1148425 w 10058400"/>
              <a:gd name="connsiteY9" fmla="*/ 132807 h 686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58400" h="6867522">
                <a:moveTo>
                  <a:pt x="1263465" y="0"/>
                </a:moveTo>
                <a:lnTo>
                  <a:pt x="8794935" y="0"/>
                </a:lnTo>
                <a:lnTo>
                  <a:pt x="8909975" y="132807"/>
                </a:lnTo>
                <a:cubicBezTo>
                  <a:pt x="9627420" y="1002149"/>
                  <a:pt x="10058400" y="2116667"/>
                  <a:pt x="10058400" y="3331845"/>
                </a:cubicBezTo>
                <a:cubicBezTo>
                  <a:pt x="10058400" y="4633822"/>
                  <a:pt x="9563653" y="5820244"/>
                  <a:pt x="8751905" y="6713366"/>
                </a:cubicBezTo>
                <a:lnTo>
                  <a:pt x="8604930" y="6867522"/>
                </a:lnTo>
                <a:lnTo>
                  <a:pt x="1453470" y="6867522"/>
                </a:lnTo>
                <a:lnTo>
                  <a:pt x="1306495" y="6713366"/>
                </a:lnTo>
                <a:cubicBezTo>
                  <a:pt x="494747" y="5820244"/>
                  <a:pt x="0" y="4633822"/>
                  <a:pt x="0" y="3331845"/>
                </a:cubicBezTo>
                <a:cubicBezTo>
                  <a:pt x="0" y="2116667"/>
                  <a:pt x="430980" y="1002149"/>
                  <a:pt x="1148425" y="132807"/>
                </a:cubicBezTo>
                <a:close/>
              </a:path>
            </a:pathLst>
          </a:custGeom>
          <a:solidFill>
            <a:srgbClr val="FFFFFF"/>
          </a:solidFill>
          <a:ln>
            <a:noFill/>
          </a:ln>
          <a:scene3d>
            <a:camera prst="orthographicFront"/>
            <a:lightRig rig="threePt" dir="t">
              <a:rot lat="0" lon="0" rev="2700000"/>
            </a:lightRig>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Image of a traffic cone">
            <a:extLst>
              <a:ext uri="{FF2B5EF4-FFF2-40B4-BE49-F238E27FC236}">
                <a16:creationId xmlns:a16="http://schemas.microsoft.com/office/drawing/2014/main" id="{63A6D03C-89B5-4BCC-96D1-E566C9AF5998}"/>
              </a:ext>
            </a:extLst>
          </p:cNvPr>
          <p:cNvPicPr>
            <a:picLocks noChangeAspect="1"/>
          </p:cNvPicPr>
          <p:nvPr/>
        </p:nvPicPr>
        <p:blipFill>
          <a:blip r:embed="rId3"/>
          <a:stretch>
            <a:fillRect/>
          </a:stretch>
        </p:blipFill>
        <p:spPr>
          <a:xfrm>
            <a:off x="421235" y="888714"/>
            <a:ext cx="5080572" cy="50805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1" name="Picture 20">
            <a:extLst>
              <a:ext uri="{FF2B5EF4-FFF2-40B4-BE49-F238E27FC236}">
                <a16:creationId xmlns:a16="http://schemas.microsoft.com/office/drawing/2014/main" id="{FF3E25D7-C2F8-445D-AA42-C1163028D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517F880-D091-4E0F-B0BB-5FCDB4EFF57A}"/>
              </a:ext>
            </a:extLst>
          </p:cNvPr>
          <p:cNvSpPr txBox="1"/>
          <p:nvPr/>
        </p:nvSpPr>
        <p:spPr>
          <a:xfrm>
            <a:off x="6096000" y="554805"/>
            <a:ext cx="4301447" cy="5632311"/>
          </a:xfrm>
          <a:prstGeom prst="rect">
            <a:avLst/>
          </a:prstGeom>
          <a:noFill/>
        </p:spPr>
        <p:txBody>
          <a:bodyPr wrap="square" rtlCol="0">
            <a:spAutoFit/>
          </a:bodyPr>
          <a:lstStyle/>
          <a:p>
            <a:r>
              <a:rPr lang="en-US" sz="2400" dirty="0">
                <a:latin typeface="Bahnschrift Light SemiCondensed" panose="020B0502040204020203" pitchFamily="34" charset="0"/>
              </a:rPr>
              <a:t>In Cobb County, we are fortunate to be able to teach and implement digital citizenship skills with our students in a very hands-on way.  Canvas supports digital citizenship and the safety of our students with many privacy features and filters.  The Canvas website states that they “produce SOC2 Type 2 reports annually to demonstrate Instructure’s compliance with industry best practices for security, availability, confidentiality, processing integrity, and privacy.”</a:t>
            </a:r>
          </a:p>
        </p:txBody>
      </p:sp>
    </p:spTree>
    <p:extLst>
      <p:ext uri="{BB962C8B-B14F-4D97-AF65-F5344CB8AC3E}">
        <p14:creationId xmlns:p14="http://schemas.microsoft.com/office/powerpoint/2010/main" val="20962373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7" name="Rectangle 16">
            <a:extLst>
              <a:ext uri="{FF2B5EF4-FFF2-40B4-BE49-F238E27FC236}">
                <a16:creationId xmlns:a16="http://schemas.microsoft.com/office/drawing/2014/main" id="{4D4DD4CF-9732-4771-98FE-77886DC91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map&#10;&#10;Description automatically generated">
            <a:extLst>
              <a:ext uri="{FF2B5EF4-FFF2-40B4-BE49-F238E27FC236}">
                <a16:creationId xmlns:a16="http://schemas.microsoft.com/office/drawing/2014/main" id="{C14F73EC-D35E-4A21-A09F-CCEE50FE0E9F}"/>
              </a:ext>
            </a:extLst>
          </p:cNvPr>
          <p:cNvPicPr>
            <a:picLocks noChangeAspect="1"/>
          </p:cNvPicPr>
          <p:nvPr/>
        </p:nvPicPr>
        <p:blipFill rotWithShape="1">
          <a:blip r:embed="rId5"/>
          <a:srcRect t="4460" r="1" b="3845"/>
          <a:stretch/>
        </p:blipFill>
        <p:spPr>
          <a:xfrm>
            <a:off x="-584750" y="0"/>
            <a:ext cx="8063908" cy="7394175"/>
          </a:xfrm>
          <a:prstGeom prst="rect">
            <a:avLst/>
          </a:prstGeom>
        </p:spPr>
      </p:pic>
      <p:sp>
        <p:nvSpPr>
          <p:cNvPr id="19" name="Rectangle 18">
            <a:extLst>
              <a:ext uri="{FF2B5EF4-FFF2-40B4-BE49-F238E27FC236}">
                <a16:creationId xmlns:a16="http://schemas.microsoft.com/office/drawing/2014/main" id="{A2861A9C-C970-4FFE-B67C-222B6F5732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791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2FDF82E-EBD8-4EC5-AD10-CD9E70EE8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TextBox 19">
            <a:extLst>
              <a:ext uri="{FF2B5EF4-FFF2-40B4-BE49-F238E27FC236}">
                <a16:creationId xmlns:a16="http://schemas.microsoft.com/office/drawing/2014/main" id="{F435D335-2C8C-4728-BC8E-22E7DE687CC9}"/>
              </a:ext>
            </a:extLst>
          </p:cNvPr>
          <p:cNvSpPr txBox="1"/>
          <p:nvPr/>
        </p:nvSpPr>
        <p:spPr>
          <a:xfrm>
            <a:off x="7742469" y="1952090"/>
            <a:ext cx="4094043" cy="4154984"/>
          </a:xfrm>
          <a:prstGeom prst="rect">
            <a:avLst/>
          </a:prstGeom>
          <a:noFill/>
        </p:spPr>
        <p:txBody>
          <a:bodyPr wrap="square" rtlCol="0">
            <a:spAutoFit/>
          </a:bodyPr>
          <a:lstStyle/>
          <a:p>
            <a:r>
              <a:rPr lang="en-US" sz="2400" dirty="0">
                <a:latin typeface="Bahnschrift Light SemiCondensed" panose="020B0502040204020203" pitchFamily="34" charset="0"/>
              </a:rPr>
              <a:t>Canvas has all the tools and resources a teacher would need to effectively design lessons to support higher-order thinking.  Canvas has course analytics built in that provide in-depth data that can be used by teachers to empower their lessons.  These analytics also support differentiation and personalized learning.</a:t>
            </a:r>
          </a:p>
        </p:txBody>
      </p:sp>
      <p:sp>
        <p:nvSpPr>
          <p:cNvPr id="2" name="Title 1">
            <a:extLst>
              <a:ext uri="{FF2B5EF4-FFF2-40B4-BE49-F238E27FC236}">
                <a16:creationId xmlns:a16="http://schemas.microsoft.com/office/drawing/2014/main" id="{6E6AD5DF-BDD5-4577-810E-840BF3931A26}"/>
              </a:ext>
            </a:extLst>
          </p:cNvPr>
          <p:cNvSpPr txBox="1">
            <a:spLocks/>
          </p:cNvSpPr>
          <p:nvPr/>
        </p:nvSpPr>
        <p:spPr>
          <a:xfrm>
            <a:off x="7742469" y="793228"/>
            <a:ext cx="4631526" cy="15738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spcAft>
                <a:spcPts val="600"/>
              </a:spcAft>
            </a:pPr>
            <a:r>
              <a:rPr lang="en-US" sz="4000" dirty="0">
                <a:solidFill>
                  <a:srgbClr val="FF0000"/>
                </a:solidFill>
                <a:latin typeface="Bahnschrift SemiBold Condensed" panose="020B0502040204020203" pitchFamily="34" charset="0"/>
              </a:rPr>
              <a:t>Higher-Order Thinking</a:t>
            </a:r>
          </a:p>
        </p:txBody>
      </p:sp>
    </p:spTree>
    <p:extLst>
      <p:ext uri="{BB962C8B-B14F-4D97-AF65-F5344CB8AC3E}">
        <p14:creationId xmlns:p14="http://schemas.microsoft.com/office/powerpoint/2010/main" val="7724789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0000">
            <a:alpha val="65000"/>
          </a:srgbClr>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DDDE267B-E820-4910-868D-BA40CFB93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9523"/>
            <a:ext cx="10058400" cy="6867522"/>
          </a:xfrm>
          <a:custGeom>
            <a:avLst/>
            <a:gdLst>
              <a:gd name="connsiteX0" fmla="*/ 1263465 w 10058400"/>
              <a:gd name="connsiteY0" fmla="*/ 0 h 6867522"/>
              <a:gd name="connsiteX1" fmla="*/ 8794935 w 10058400"/>
              <a:gd name="connsiteY1" fmla="*/ 0 h 6867522"/>
              <a:gd name="connsiteX2" fmla="*/ 8909975 w 10058400"/>
              <a:gd name="connsiteY2" fmla="*/ 132807 h 6867522"/>
              <a:gd name="connsiteX3" fmla="*/ 10058400 w 10058400"/>
              <a:gd name="connsiteY3" fmla="*/ 3331845 h 6867522"/>
              <a:gd name="connsiteX4" fmla="*/ 8751905 w 10058400"/>
              <a:gd name="connsiteY4" fmla="*/ 6713366 h 6867522"/>
              <a:gd name="connsiteX5" fmla="*/ 8604930 w 10058400"/>
              <a:gd name="connsiteY5" fmla="*/ 6867522 h 6867522"/>
              <a:gd name="connsiteX6" fmla="*/ 1453470 w 10058400"/>
              <a:gd name="connsiteY6" fmla="*/ 6867522 h 6867522"/>
              <a:gd name="connsiteX7" fmla="*/ 1306495 w 10058400"/>
              <a:gd name="connsiteY7" fmla="*/ 6713366 h 6867522"/>
              <a:gd name="connsiteX8" fmla="*/ 0 w 10058400"/>
              <a:gd name="connsiteY8" fmla="*/ 3331845 h 6867522"/>
              <a:gd name="connsiteX9" fmla="*/ 1148425 w 10058400"/>
              <a:gd name="connsiteY9" fmla="*/ 132807 h 686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58400" h="6867522">
                <a:moveTo>
                  <a:pt x="1263465" y="0"/>
                </a:moveTo>
                <a:lnTo>
                  <a:pt x="8794935" y="0"/>
                </a:lnTo>
                <a:lnTo>
                  <a:pt x="8909975" y="132807"/>
                </a:lnTo>
                <a:cubicBezTo>
                  <a:pt x="9627420" y="1002149"/>
                  <a:pt x="10058400" y="2116667"/>
                  <a:pt x="10058400" y="3331845"/>
                </a:cubicBezTo>
                <a:cubicBezTo>
                  <a:pt x="10058400" y="4633822"/>
                  <a:pt x="9563653" y="5820244"/>
                  <a:pt x="8751905" y="6713366"/>
                </a:cubicBezTo>
                <a:lnTo>
                  <a:pt x="8604930" y="6867522"/>
                </a:lnTo>
                <a:lnTo>
                  <a:pt x="1453470" y="6867522"/>
                </a:lnTo>
                <a:lnTo>
                  <a:pt x="1306495" y="6713366"/>
                </a:lnTo>
                <a:cubicBezTo>
                  <a:pt x="494747" y="5820244"/>
                  <a:pt x="0" y="4633822"/>
                  <a:pt x="0" y="3331845"/>
                </a:cubicBezTo>
                <a:cubicBezTo>
                  <a:pt x="0" y="2116667"/>
                  <a:pt x="430980" y="1002149"/>
                  <a:pt x="1148425" y="132807"/>
                </a:cubicBezTo>
                <a:close/>
              </a:path>
            </a:pathLst>
          </a:custGeom>
          <a:solidFill>
            <a:srgbClr val="FFFFFF"/>
          </a:solidFill>
          <a:ln>
            <a:noFill/>
          </a:ln>
          <a:scene3d>
            <a:camera prst="orthographicFront"/>
            <a:lightRig rig="threePt" dir="t">
              <a:rot lat="0" lon="0" rev="2700000"/>
            </a:lightRig>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 name="Picture 2" descr="Image of a professional">
            <a:extLst>
              <a:ext uri="{FF2B5EF4-FFF2-40B4-BE49-F238E27FC236}">
                <a16:creationId xmlns:a16="http://schemas.microsoft.com/office/drawing/2014/main" id="{703A58A3-D9D6-48C3-ABAC-898CEF29636F}"/>
              </a:ext>
            </a:extLst>
          </p:cNvPr>
          <p:cNvPicPr>
            <a:picLocks noChangeAspect="1"/>
          </p:cNvPicPr>
          <p:nvPr/>
        </p:nvPicPr>
        <p:blipFill>
          <a:blip r:embed="rId3"/>
          <a:stretch>
            <a:fillRect/>
          </a:stretch>
        </p:blipFill>
        <p:spPr>
          <a:xfrm rot="21251534">
            <a:off x="135948" y="857783"/>
            <a:ext cx="6120384" cy="5400040"/>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FF3E25D7-C2F8-445D-AA42-C1163028D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517F880-D091-4E0F-B0BB-5FCDB4EFF57A}"/>
              </a:ext>
            </a:extLst>
          </p:cNvPr>
          <p:cNvSpPr txBox="1"/>
          <p:nvPr/>
        </p:nvSpPr>
        <p:spPr>
          <a:xfrm>
            <a:off x="6763841" y="859927"/>
            <a:ext cx="3905879" cy="4524315"/>
          </a:xfrm>
          <a:prstGeom prst="rect">
            <a:avLst/>
          </a:prstGeom>
          <a:noFill/>
        </p:spPr>
        <p:txBody>
          <a:bodyPr wrap="square" rtlCol="0">
            <a:spAutoFit/>
          </a:bodyPr>
          <a:lstStyle/>
          <a:p>
            <a:r>
              <a:rPr lang="en-US" sz="2400" dirty="0">
                <a:latin typeface="Bahnschrift Light SemiCondensed" panose="020B0502040204020203" pitchFamily="34" charset="0"/>
              </a:rPr>
              <a:t>Canvas believes in a holistic approach to professional development.  They believe that “professional development is critical for building an equitable foundation of learning.”  They offer many options for professional development, including online training, collaborative courses, and in-person workshops, events, and conferences.</a:t>
            </a:r>
          </a:p>
        </p:txBody>
      </p:sp>
    </p:spTree>
    <p:extLst>
      <p:ext uri="{BB962C8B-B14F-4D97-AF65-F5344CB8AC3E}">
        <p14:creationId xmlns:p14="http://schemas.microsoft.com/office/powerpoint/2010/main" val="1705881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2195C92-7EE1-4CAA-9C2C-982C49735C95}"/>
              </a:ext>
            </a:extLst>
          </p:cNvPr>
          <p:cNvSpPr txBox="1">
            <a:spLocks/>
          </p:cNvSpPr>
          <p:nvPr/>
        </p:nvSpPr>
        <p:spPr>
          <a:xfrm>
            <a:off x="1172744" y="321592"/>
            <a:ext cx="9846512" cy="188126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sz="5400" dirty="0">
                <a:solidFill>
                  <a:srgbClr val="FF0000"/>
                </a:solidFill>
                <a:latin typeface="Bahnschrift SemiBold Condensed" panose="020B0502040204020203" pitchFamily="34" charset="0"/>
              </a:rPr>
              <a:t>reflection</a:t>
            </a:r>
          </a:p>
        </p:txBody>
      </p:sp>
      <p:sp>
        <p:nvSpPr>
          <p:cNvPr id="4" name="TextBox 3">
            <a:extLst>
              <a:ext uri="{FF2B5EF4-FFF2-40B4-BE49-F238E27FC236}">
                <a16:creationId xmlns:a16="http://schemas.microsoft.com/office/drawing/2014/main" id="{4C6BFEC0-2928-4284-9C61-D2E70D95A814}"/>
              </a:ext>
            </a:extLst>
          </p:cNvPr>
          <p:cNvSpPr txBox="1"/>
          <p:nvPr/>
        </p:nvSpPr>
        <p:spPr>
          <a:xfrm>
            <a:off x="1218010" y="1690314"/>
            <a:ext cx="9755981" cy="4524315"/>
          </a:xfrm>
          <a:prstGeom prst="rect">
            <a:avLst/>
          </a:prstGeom>
          <a:noFill/>
        </p:spPr>
        <p:txBody>
          <a:bodyPr wrap="square" rtlCol="0">
            <a:spAutoFit/>
          </a:bodyPr>
          <a:lstStyle/>
          <a:p>
            <a:r>
              <a:rPr lang="en-US" sz="2400" dirty="0"/>
              <a:t>Researching Canvas, as well as other LMSs out there helped me realize all the benefits a system like Canvas provides, while also shedding light to some of the cons such as pricing.  I still feel that Canvas would be a much needed improvement, especially in light of recent situations like Cobb’s response to the COVID-19 disruption.  I feel that in this day an age, a system like Canvas is a necessary tool to have in place for digital learning.</a:t>
            </a:r>
          </a:p>
          <a:p>
            <a:r>
              <a:rPr lang="en-US" sz="2400" dirty="0"/>
              <a:t>The research for the project was educational, yet I feel the strongest aspect of this assignment was to experience the work and energy required to create a like presentation that could be required of effective Instructional Technology coaches.   If I was to become an IT for a school system, I feel that this project has much better prepared me to research, present, and possibly implement and LMS.</a:t>
            </a:r>
          </a:p>
        </p:txBody>
      </p:sp>
    </p:spTree>
    <p:extLst>
      <p:ext uri="{BB962C8B-B14F-4D97-AF65-F5344CB8AC3E}">
        <p14:creationId xmlns:p14="http://schemas.microsoft.com/office/powerpoint/2010/main" val="29276841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AD0891-C93A-4BC1-A328-3359E17D3B32}"/>
              </a:ext>
            </a:extLst>
          </p:cNvPr>
          <p:cNvSpPr/>
          <p:nvPr/>
        </p:nvSpPr>
        <p:spPr>
          <a:xfrm>
            <a:off x="899651" y="1512519"/>
            <a:ext cx="10392698" cy="5163016"/>
          </a:xfrm>
          <a:prstGeom prst="rect">
            <a:avLst/>
          </a:prstGeom>
        </p:spPr>
        <p:txBody>
          <a:bodyPr wrap="square">
            <a:spAutoFit/>
          </a:bodyPr>
          <a:lstStyle/>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Canvas the Learning Management Platform | Instructure</a:t>
            </a:r>
            <a:r>
              <a:rPr lang="en-US" dirty="0">
                <a:latin typeface="Calibri" panose="020F0502020204030204" pitchFamily="34" charset="0"/>
                <a:ea typeface="Calibri" panose="020F0502020204030204" pitchFamily="34" charset="0"/>
                <a:cs typeface="Times New Roman" panose="02020603050405020304" pitchFamily="18" charset="0"/>
              </a:rPr>
              <a:t> [Canvas the Learning Management Platform | </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Instructure]. (n.d.). Instructure | Canvas LMS. Retrieved July 13, 2020, from </a:t>
            </a:r>
          </a:p>
          <a:p>
            <a:pPr>
              <a:lnSpc>
                <a:spcPct val="107000"/>
              </a:lnSpc>
              <a:spcAft>
                <a:spcPts val="800"/>
              </a:spcAft>
            </a:pPr>
            <a:r>
              <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u="sng"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https://www.instructure.com/canvas/</a:t>
            </a:r>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Welcome | Canvas LMS Community</a:t>
            </a:r>
            <a:r>
              <a:rPr lang="en-US" dirty="0">
                <a:latin typeface="Calibri" panose="020F0502020204030204" pitchFamily="34" charset="0"/>
                <a:ea typeface="Calibri" panose="020F0502020204030204" pitchFamily="34" charset="0"/>
                <a:cs typeface="Times New Roman" panose="02020603050405020304" pitchFamily="18" charset="0"/>
              </a:rPr>
              <a:t>. (n.d.). Canvas LMS Community. Retrieved July 13, 2020, from </a:t>
            </a:r>
          </a:p>
          <a:p>
            <a:pPr>
              <a:lnSpc>
                <a:spcPct val="107000"/>
              </a:lnSpc>
              <a:spcAft>
                <a:spcPts val="800"/>
              </a:spcAft>
            </a:pPr>
            <a:r>
              <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u="sng"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https://community.canvaslms.com</a:t>
            </a:r>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Fenton, W. (2017, October 15). </a:t>
            </a:r>
            <a:r>
              <a:rPr lang="en-US" i="1" dirty="0">
                <a:latin typeface="Calibri" panose="020F0502020204030204" pitchFamily="34" charset="0"/>
                <a:ea typeface="Calibri" panose="020F0502020204030204" pitchFamily="34" charset="0"/>
                <a:cs typeface="Times New Roman" panose="02020603050405020304" pitchFamily="18" charset="0"/>
              </a:rPr>
              <a:t>Instructure Canvas LMS Review | </a:t>
            </a:r>
            <a:r>
              <a:rPr lang="en-US" i="1" dirty="0" err="1">
                <a:latin typeface="Calibri" panose="020F0502020204030204" pitchFamily="34" charset="0"/>
                <a:ea typeface="Calibri" panose="020F0502020204030204" pitchFamily="34" charset="0"/>
                <a:cs typeface="Times New Roman" panose="02020603050405020304" pitchFamily="18" charset="0"/>
              </a:rPr>
              <a:t>PCMag</a:t>
            </a:r>
            <a:r>
              <a:rPr lang="en-US" dirty="0">
                <a:latin typeface="Calibri" panose="020F0502020204030204" pitchFamily="34" charset="0"/>
                <a:ea typeface="Calibri" panose="020F0502020204030204" pitchFamily="34" charset="0"/>
                <a:cs typeface="Times New Roman" panose="02020603050405020304" pitchFamily="18" charset="0"/>
              </a:rPr>
              <a:t>. https://www.pcmag.com. </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Retrieved July 13, 2020, from </a:t>
            </a:r>
            <a:r>
              <a:rPr lang="en-US" u="sng"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https://www.pcmag.com/reviews/instructure-canvas-lms</a:t>
            </a:r>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err="1">
                <a:latin typeface="Calibri" panose="020F0502020204030204" pitchFamily="34" charset="0"/>
                <a:ea typeface="Calibri" panose="020F0502020204030204" pitchFamily="34" charset="0"/>
                <a:cs typeface="Times New Roman" panose="02020603050405020304" pitchFamily="18" charset="0"/>
              </a:rPr>
              <a:t>CanvasLMS</a:t>
            </a:r>
            <a:r>
              <a:rPr lang="en-US" dirty="0">
                <a:latin typeface="Calibri" panose="020F0502020204030204" pitchFamily="34" charset="0"/>
                <a:ea typeface="Calibri" panose="020F0502020204030204" pitchFamily="34" charset="0"/>
                <a:cs typeface="Times New Roman" panose="02020603050405020304" pitchFamily="18" charset="0"/>
              </a:rPr>
              <a:t>. (2015, September 21). </a:t>
            </a:r>
            <a:r>
              <a:rPr lang="en-US" i="1" dirty="0">
                <a:latin typeface="Calibri" panose="020F0502020204030204" pitchFamily="34" charset="0"/>
                <a:ea typeface="Calibri" panose="020F0502020204030204" pitchFamily="34" charset="0"/>
                <a:cs typeface="Times New Roman" panose="02020603050405020304" pitchFamily="18" charset="0"/>
              </a:rPr>
              <a:t>The Cool Things You Can Do With Canvas</a:t>
            </a:r>
            <a:r>
              <a:rPr lang="en-US" dirty="0">
                <a:latin typeface="Calibri" panose="020F0502020204030204" pitchFamily="34" charset="0"/>
                <a:ea typeface="Calibri" panose="020F0502020204030204" pitchFamily="34" charset="0"/>
                <a:cs typeface="Times New Roman" panose="02020603050405020304" pitchFamily="18" charset="0"/>
              </a:rPr>
              <a:t> [Video]. YouTube. </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u="sng"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https://www.youtube.com/watch?time_continue=3&amp;v=TdDS6gVdI10&amp;feature=emb_logo</a:t>
            </a:r>
            <a:r>
              <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NKC Instructional Technology. (2020, March 19). </a:t>
            </a:r>
            <a:r>
              <a:rPr lang="en-US" i="1" dirty="0">
                <a:latin typeface="Calibri" panose="020F0502020204030204" pitchFamily="34" charset="0"/>
                <a:ea typeface="Calibri" panose="020F0502020204030204" pitchFamily="34" charset="0"/>
                <a:cs typeface="Times New Roman" panose="02020603050405020304" pitchFamily="18" charset="0"/>
              </a:rPr>
              <a:t>Canvas Live Video Conferencing</a:t>
            </a:r>
            <a:r>
              <a:rPr lang="en-US" dirty="0">
                <a:latin typeface="Calibri" panose="020F0502020204030204" pitchFamily="34" charset="0"/>
                <a:ea typeface="Calibri" panose="020F0502020204030204" pitchFamily="34" charset="0"/>
                <a:cs typeface="Times New Roman" panose="02020603050405020304" pitchFamily="18" charset="0"/>
              </a:rPr>
              <a:t> [Video]. YouTube. </a:t>
            </a:r>
          </a:p>
          <a:p>
            <a:pPr>
              <a:lnSpc>
                <a:spcPct val="107000"/>
              </a:lnSpc>
              <a:spcAft>
                <a:spcPts val="800"/>
              </a:spcAft>
            </a:pPr>
            <a:r>
              <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u="sng"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https://www.youtube.com/watch?time_continue=195&amp;v=UjcYwyNkpJY&amp;feature=emb_logo</a:t>
            </a:r>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Blackboard vs. Canvas: Key Features and Services Comparison</a:t>
            </a:r>
            <a:r>
              <a:rPr lang="en-US" dirty="0">
                <a:latin typeface="Calibri" panose="020F0502020204030204" pitchFamily="34" charset="0"/>
                <a:ea typeface="Calibri" panose="020F0502020204030204" pitchFamily="34" charset="0"/>
                <a:cs typeface="Times New Roman" panose="02020603050405020304" pitchFamily="18" charset="0"/>
              </a:rPr>
              <a:t>. (n.d.). </a:t>
            </a:r>
            <a:r>
              <a:rPr lang="en-US" dirty="0" err="1">
                <a:latin typeface="Calibri" panose="020F0502020204030204" pitchFamily="34" charset="0"/>
                <a:ea typeface="Calibri" panose="020F0502020204030204" pitchFamily="34" charset="0"/>
                <a:cs typeface="Times New Roman" panose="02020603050405020304" pitchFamily="18" charset="0"/>
              </a:rPr>
              <a:t>BetterBuys</a:t>
            </a:r>
            <a:r>
              <a:rPr lang="en-US" dirty="0">
                <a:latin typeface="Calibri" panose="020F0502020204030204" pitchFamily="34" charset="0"/>
                <a:ea typeface="Calibri" panose="020F0502020204030204" pitchFamily="34" charset="0"/>
                <a:cs typeface="Times New Roman" panose="02020603050405020304" pitchFamily="18" charset="0"/>
              </a:rPr>
              <a:t>. Retrieved July 11, </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2020, </a:t>
            </a:r>
            <a:r>
              <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rPr>
              <a:t>from </a:t>
            </a:r>
            <a:r>
              <a:rPr lang="en-US" u="sng"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https://www.betterbuys.com/lms/blackboard-vs-canvas/</a:t>
            </a:r>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36A4C8F2-A3EE-43C5-942A-60C874762D56}"/>
              </a:ext>
            </a:extLst>
          </p:cNvPr>
          <p:cNvSpPr txBox="1">
            <a:spLocks/>
          </p:cNvSpPr>
          <p:nvPr/>
        </p:nvSpPr>
        <p:spPr>
          <a:xfrm>
            <a:off x="899651" y="176982"/>
            <a:ext cx="9846512" cy="188126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sz="5400" dirty="0">
                <a:solidFill>
                  <a:srgbClr val="FF0000"/>
                </a:solidFill>
                <a:latin typeface="Bahnschrift SemiBold Condensed" panose="020B0502040204020203" pitchFamily="34" charset="0"/>
              </a:rPr>
              <a:t>Sources</a:t>
            </a:r>
          </a:p>
        </p:txBody>
      </p:sp>
    </p:spTree>
    <p:extLst>
      <p:ext uri="{BB962C8B-B14F-4D97-AF65-F5344CB8AC3E}">
        <p14:creationId xmlns:p14="http://schemas.microsoft.com/office/powerpoint/2010/main" val="7494418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20000">
              <a:schemeClr val="bg1">
                <a:tint val="84000"/>
                <a:shade val="100000"/>
                <a:hueMod val="130000"/>
                <a:satMod val="150000"/>
                <a:lumMod val="112000"/>
                <a:alpha val="9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18D7DD0-110F-43F3-A7E4-B51873CBF1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Rectangle 11">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CE53C6-3F1D-4E6D-B27D-BAA5C76186FC}"/>
              </a:ext>
            </a:extLst>
          </p:cNvPr>
          <p:cNvSpPr>
            <a:spLocks noGrp="1"/>
          </p:cNvSpPr>
          <p:nvPr>
            <p:ph type="ctrTitle" idx="4294967295"/>
          </p:nvPr>
        </p:nvSpPr>
        <p:spPr>
          <a:xfrm>
            <a:off x="607967" y="1111920"/>
            <a:ext cx="2844002" cy="1840122"/>
          </a:xfrm>
        </p:spPr>
        <p:txBody>
          <a:bodyPr vert="horz" lIns="91440" tIns="45720" rIns="91440" bIns="45720" rtlCol="0" anchor="ctr">
            <a:normAutofit/>
          </a:bodyPr>
          <a:lstStyle/>
          <a:p>
            <a:pPr algn="r"/>
            <a:r>
              <a:rPr lang="en-US" sz="5000" dirty="0">
                <a:solidFill>
                  <a:schemeClr val="bg1"/>
                </a:solidFill>
                <a:latin typeface="Bahnschrift SemiBold Condensed" panose="020B0502040204020203" pitchFamily="34" charset="0"/>
              </a:rPr>
              <a:t>What is canvas?</a:t>
            </a:r>
          </a:p>
        </p:txBody>
      </p:sp>
      <p:pic>
        <p:nvPicPr>
          <p:cNvPr id="16" name="Picture 15">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3" name="TextBox 2">
            <a:extLst>
              <a:ext uri="{FF2B5EF4-FFF2-40B4-BE49-F238E27FC236}">
                <a16:creationId xmlns:a16="http://schemas.microsoft.com/office/drawing/2014/main" id="{CEA62440-8A82-4C5D-8537-E816129D5D48}"/>
              </a:ext>
            </a:extLst>
          </p:cNvPr>
          <p:cNvSpPr txBox="1"/>
          <p:nvPr/>
        </p:nvSpPr>
        <p:spPr>
          <a:xfrm>
            <a:off x="4410657" y="585144"/>
            <a:ext cx="7523250" cy="5687709"/>
          </a:xfrm>
          <a:prstGeom prst="rect">
            <a:avLst/>
          </a:prstGeom>
        </p:spPr>
        <p:txBody>
          <a:bodyPr vert="horz" lIns="91440" tIns="45720" rIns="91440" bIns="45720" rtlCol="0" anchor="ctr">
            <a:normAutofit/>
          </a:bodyPr>
          <a:lstStyle/>
          <a:p>
            <a:pPr marL="457200" indent="-457200" defTabSz="914400">
              <a:lnSpc>
                <a:spcPct val="120000"/>
              </a:lnSpc>
              <a:spcAft>
                <a:spcPts val="600"/>
              </a:spcAft>
              <a:buClr>
                <a:schemeClr val="tx1"/>
              </a:buClr>
              <a:buFont typeface="Arial" panose="020B0604020202020204" pitchFamily="34" charset="0"/>
              <a:buChar char="•"/>
            </a:pPr>
            <a:r>
              <a:rPr lang="en-US" sz="3300" cap="all" dirty="0">
                <a:latin typeface="Bahnschrift Light SemiCondensed" panose="020B0502040204020203" pitchFamily="34" charset="0"/>
              </a:rPr>
              <a:t>a Learning Management System (LMS)</a:t>
            </a:r>
          </a:p>
          <a:p>
            <a:pPr marL="457200" indent="-457200" defTabSz="914400">
              <a:lnSpc>
                <a:spcPct val="120000"/>
              </a:lnSpc>
              <a:spcAft>
                <a:spcPts val="600"/>
              </a:spcAft>
              <a:buClr>
                <a:schemeClr val="tx1"/>
              </a:buClr>
              <a:buFont typeface="Arial" panose="020B0604020202020204" pitchFamily="34" charset="0"/>
              <a:buChar char="•"/>
            </a:pPr>
            <a:r>
              <a:rPr lang="en-US" sz="3300" cap="all" dirty="0">
                <a:latin typeface="Bahnschrift Light SemiCondensed" panose="020B0502040204020203" pitchFamily="34" charset="0"/>
              </a:rPr>
              <a:t>an application for the administration, documentation, tracking, reporting, automation and delivery of educational courses for teaching and learning</a:t>
            </a:r>
          </a:p>
          <a:p>
            <a:pPr defTabSz="914400">
              <a:lnSpc>
                <a:spcPct val="120000"/>
              </a:lnSpc>
              <a:spcAft>
                <a:spcPts val="600"/>
              </a:spcAft>
              <a:buClr>
                <a:schemeClr val="tx1"/>
              </a:buClr>
            </a:pPr>
            <a:endParaRPr lang="en-US" cap="all" dirty="0"/>
          </a:p>
        </p:txBody>
      </p:sp>
      <p:pic>
        <p:nvPicPr>
          <p:cNvPr id="18" name="Picture 17">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pic>
        <p:nvPicPr>
          <p:cNvPr id="5" name="Graphic 4" descr="Help">
            <a:extLst>
              <a:ext uri="{FF2B5EF4-FFF2-40B4-BE49-F238E27FC236}">
                <a16:creationId xmlns:a16="http://schemas.microsoft.com/office/drawing/2014/main" id="{0BBD4F1F-B2CD-4860-8EFE-9C8E772196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6059" y="2606675"/>
            <a:ext cx="3802690" cy="3802690"/>
          </a:xfrm>
          <a:prstGeom prst="rect">
            <a:avLst/>
          </a:prstGeom>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925063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E53C6-3F1D-4E6D-B27D-BAA5C76186FC}"/>
              </a:ext>
            </a:extLst>
          </p:cNvPr>
          <p:cNvSpPr>
            <a:spLocks noGrp="1"/>
          </p:cNvSpPr>
          <p:nvPr>
            <p:ph type="ctrTitle" idx="4294967295"/>
          </p:nvPr>
        </p:nvSpPr>
        <p:spPr>
          <a:xfrm>
            <a:off x="1351757" y="233101"/>
            <a:ext cx="9846512" cy="1881264"/>
          </a:xfrm>
        </p:spPr>
        <p:txBody>
          <a:bodyPr>
            <a:normAutofit/>
          </a:bodyPr>
          <a:lstStyle/>
          <a:p>
            <a:pPr algn="l"/>
            <a:r>
              <a:rPr lang="en-US" sz="5400" dirty="0">
                <a:solidFill>
                  <a:srgbClr val="FF0000"/>
                </a:solidFill>
                <a:latin typeface="Bahnschrift SemiBold Condensed" panose="020B0502040204020203" pitchFamily="34" charset="0"/>
              </a:rPr>
              <a:t>Why Canvas?  Why now?</a:t>
            </a:r>
          </a:p>
        </p:txBody>
      </p:sp>
      <p:sp>
        <p:nvSpPr>
          <p:cNvPr id="3" name="TextBox 2">
            <a:extLst>
              <a:ext uri="{FF2B5EF4-FFF2-40B4-BE49-F238E27FC236}">
                <a16:creationId xmlns:a16="http://schemas.microsoft.com/office/drawing/2014/main" id="{CEA62440-8A82-4C5D-8537-E816129D5D48}"/>
              </a:ext>
            </a:extLst>
          </p:cNvPr>
          <p:cNvSpPr txBox="1"/>
          <p:nvPr/>
        </p:nvSpPr>
        <p:spPr>
          <a:xfrm>
            <a:off x="1350169" y="1601824"/>
            <a:ext cx="9755981" cy="4832092"/>
          </a:xfrm>
          <a:prstGeom prst="rect">
            <a:avLst/>
          </a:prstGeom>
          <a:noFill/>
        </p:spPr>
        <p:txBody>
          <a:bodyPr wrap="square" rtlCol="0">
            <a:spAutoFit/>
          </a:bodyPr>
          <a:lstStyle/>
          <a:p>
            <a:r>
              <a:rPr lang="en-US" sz="2800" dirty="0">
                <a:latin typeface="Bahnschrift Light SemiCondensed" panose="020B0502040204020203" pitchFamily="34" charset="0"/>
              </a:rPr>
              <a:t>Because of the precedence that has now been set due to COVID-19  and the ever-growing role online learning has in our world, Cobb County Schools just can’t afford not to have a good LMS in place.</a:t>
            </a:r>
            <a:br>
              <a:rPr lang="en-US" sz="2800" dirty="0">
                <a:latin typeface="Bahnschrift Light SemiCondensed" panose="020B0502040204020203" pitchFamily="34" charset="0"/>
              </a:rPr>
            </a:br>
            <a:endParaRPr lang="en-US" sz="2800" dirty="0">
              <a:latin typeface="Bahnschrift Light SemiCondensed" panose="020B0502040204020203" pitchFamily="34" charset="0"/>
            </a:endParaRPr>
          </a:p>
          <a:p>
            <a:r>
              <a:rPr lang="en-US" sz="2800" dirty="0">
                <a:latin typeface="Bahnschrift Light SemiCondensed" panose="020B0502040204020203" pitchFamily="34" charset="0"/>
              </a:rPr>
              <a:t>Students and parents get very frustrated when each of their teachers are using different digital tools for learning.  Students need something cohesive and easy to use so that they can focus on what really matters: learning.</a:t>
            </a:r>
            <a:br>
              <a:rPr lang="en-US" sz="2800" dirty="0">
                <a:latin typeface="Bahnschrift Light SemiCondensed" panose="020B0502040204020203" pitchFamily="34" charset="0"/>
              </a:rPr>
            </a:br>
            <a:endParaRPr lang="en-US" sz="2800" dirty="0">
              <a:latin typeface="Bahnschrift Light SemiCondensed" panose="020B0502040204020203" pitchFamily="34" charset="0"/>
            </a:endParaRPr>
          </a:p>
          <a:p>
            <a:r>
              <a:rPr lang="en-US" sz="2800" dirty="0">
                <a:latin typeface="Bahnschrift Light SemiCondensed" panose="020B0502040204020203" pitchFamily="34" charset="0"/>
              </a:rPr>
              <a:t>It takes time to train people to properly use an LMS, so swift implementation is very important.</a:t>
            </a:r>
          </a:p>
        </p:txBody>
      </p:sp>
    </p:spTree>
    <p:extLst>
      <p:ext uri="{BB962C8B-B14F-4D97-AF65-F5344CB8AC3E}">
        <p14:creationId xmlns:p14="http://schemas.microsoft.com/office/powerpoint/2010/main" val="21797995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18D7DD0-110F-43F3-A7E4-B51873CBF1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Rectangle 11">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3" name="TextBox 2">
            <a:extLst>
              <a:ext uri="{FF2B5EF4-FFF2-40B4-BE49-F238E27FC236}">
                <a16:creationId xmlns:a16="http://schemas.microsoft.com/office/drawing/2014/main" id="{CEA62440-8A82-4C5D-8537-E816129D5D48}"/>
              </a:ext>
            </a:extLst>
          </p:cNvPr>
          <p:cNvSpPr txBox="1"/>
          <p:nvPr/>
        </p:nvSpPr>
        <p:spPr>
          <a:xfrm>
            <a:off x="4798467" y="131522"/>
            <a:ext cx="6642806" cy="6594953"/>
          </a:xfrm>
          <a:prstGeom prst="rect">
            <a:avLst/>
          </a:prstGeom>
        </p:spPr>
        <p:txBody>
          <a:bodyPr vert="horz" lIns="91440" tIns="45720" rIns="91440" bIns="45720" rtlCol="0" anchor="ctr">
            <a:noAutofit/>
          </a:bodyPr>
          <a:lstStyle/>
          <a:p>
            <a:pPr defTabSz="914400">
              <a:lnSpc>
                <a:spcPct val="120000"/>
              </a:lnSpc>
              <a:spcAft>
                <a:spcPts val="600"/>
              </a:spcAft>
              <a:buClr>
                <a:schemeClr val="tx1"/>
              </a:buClr>
            </a:pPr>
            <a:r>
              <a:rPr lang="en-US" sz="2400" b="1" cap="all" dirty="0">
                <a:solidFill>
                  <a:srgbClr val="FF0000"/>
                </a:solidFill>
                <a:latin typeface="Bahnschrift Light SemiCondensed" panose="020B0502040204020203" pitchFamily="34" charset="0"/>
              </a:rPr>
              <a:t>Our Vision: </a:t>
            </a:r>
          </a:p>
          <a:p>
            <a:pPr defTabSz="914400">
              <a:lnSpc>
                <a:spcPct val="120000"/>
              </a:lnSpc>
              <a:spcAft>
                <a:spcPts val="600"/>
              </a:spcAft>
              <a:buClr>
                <a:schemeClr val="tx1"/>
              </a:buClr>
            </a:pPr>
            <a:r>
              <a:rPr lang="en-US" sz="2400" cap="all" dirty="0">
                <a:latin typeface="Bahnschrift Light SemiCondensed" panose="020B0502040204020203" pitchFamily="34" charset="0"/>
              </a:rPr>
              <a:t>Preparing digital-age learners for success in a global, ever-changing society. </a:t>
            </a:r>
          </a:p>
          <a:p>
            <a:pPr defTabSz="914400">
              <a:lnSpc>
                <a:spcPct val="120000"/>
              </a:lnSpc>
              <a:spcAft>
                <a:spcPts val="600"/>
              </a:spcAft>
              <a:buClr>
                <a:schemeClr val="tx1"/>
              </a:buClr>
            </a:pPr>
            <a:endParaRPr lang="en-US" sz="2400" cap="all" dirty="0">
              <a:latin typeface="Bahnschrift Light SemiCondensed" panose="020B0502040204020203" pitchFamily="34" charset="0"/>
            </a:endParaRPr>
          </a:p>
          <a:p>
            <a:pPr defTabSz="914400">
              <a:lnSpc>
                <a:spcPct val="120000"/>
              </a:lnSpc>
              <a:spcAft>
                <a:spcPts val="600"/>
              </a:spcAft>
              <a:buClr>
                <a:schemeClr val="tx1"/>
              </a:buClr>
            </a:pPr>
            <a:r>
              <a:rPr lang="en-US" sz="2400" b="1" cap="all" dirty="0">
                <a:solidFill>
                  <a:srgbClr val="FF0000"/>
                </a:solidFill>
                <a:latin typeface="Bahnschrift Light SemiCondensed" panose="020B0502040204020203" pitchFamily="34" charset="0"/>
              </a:rPr>
              <a:t>Goals:</a:t>
            </a:r>
          </a:p>
          <a:p>
            <a:pPr defTabSz="914400">
              <a:lnSpc>
                <a:spcPct val="120000"/>
              </a:lnSpc>
              <a:spcAft>
                <a:spcPts val="600"/>
              </a:spcAft>
              <a:buClr>
                <a:schemeClr val="tx1"/>
              </a:buClr>
            </a:pPr>
            <a:r>
              <a:rPr lang="en-US" sz="2400" cap="all" dirty="0">
                <a:latin typeface="Bahnschrift Light SemiCondensed" panose="020B0502040204020203" pitchFamily="34" charset="0"/>
              </a:rPr>
              <a:t>Leverage technology to transform traditional classrooms into digital age classrooms.</a:t>
            </a:r>
          </a:p>
          <a:p>
            <a:pPr defTabSz="914400">
              <a:lnSpc>
                <a:spcPct val="120000"/>
              </a:lnSpc>
              <a:spcAft>
                <a:spcPts val="600"/>
              </a:spcAft>
              <a:buClr>
                <a:schemeClr val="tx1"/>
              </a:buClr>
            </a:pPr>
            <a:r>
              <a:rPr lang="en-US" sz="2400" cap="all" dirty="0">
                <a:latin typeface="Bahnschrift Light SemiCondensed" panose="020B0502040204020203" pitchFamily="34" charset="0"/>
              </a:rPr>
              <a:t>Create and support effective and ethical digital age learning environments. </a:t>
            </a:r>
          </a:p>
          <a:p>
            <a:pPr defTabSz="914400">
              <a:lnSpc>
                <a:spcPct val="120000"/>
              </a:lnSpc>
              <a:spcAft>
                <a:spcPts val="600"/>
              </a:spcAft>
              <a:buClr>
                <a:schemeClr val="tx1"/>
              </a:buClr>
            </a:pPr>
            <a:r>
              <a:rPr lang="en-US" sz="2400" cap="all" dirty="0">
                <a:latin typeface="Bahnschrift Light SemiCondensed" panose="020B0502040204020203" pitchFamily="34" charset="0"/>
              </a:rPr>
              <a:t>Empower digital-age learners, teachers, and administrators to use technology tools to enhance rigorous, relevant, and engaging learning experiences.</a:t>
            </a:r>
          </a:p>
        </p:txBody>
      </p:sp>
      <p:pic>
        <p:nvPicPr>
          <p:cNvPr id="5" name="Picture 4" descr="Virtual Reality Illustration by slidesgo">
            <a:extLst>
              <a:ext uri="{FF2B5EF4-FFF2-40B4-BE49-F238E27FC236}">
                <a16:creationId xmlns:a16="http://schemas.microsoft.com/office/drawing/2014/main" id="{846DD599-7D06-45B7-9FEA-F6BA491EB8F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3285" y="3392380"/>
            <a:ext cx="3638812" cy="3638812"/>
          </a:xfrm>
          <a:prstGeom prst="rect">
            <a:avLst/>
          </a:prstGeom>
        </p:spPr>
      </p:pic>
      <p:pic>
        <p:nvPicPr>
          <p:cNvPr id="18" name="Picture 17">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
        <p:nvSpPr>
          <p:cNvPr id="11" name="Title 1">
            <a:extLst>
              <a:ext uri="{FF2B5EF4-FFF2-40B4-BE49-F238E27FC236}">
                <a16:creationId xmlns:a16="http://schemas.microsoft.com/office/drawing/2014/main" id="{33486757-1C86-4C80-8FB0-9771C55DE929}"/>
              </a:ext>
            </a:extLst>
          </p:cNvPr>
          <p:cNvSpPr txBox="1">
            <a:spLocks/>
          </p:cNvSpPr>
          <p:nvPr/>
        </p:nvSpPr>
        <p:spPr>
          <a:xfrm>
            <a:off x="144450" y="757237"/>
            <a:ext cx="3620021" cy="396015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r"/>
            <a:r>
              <a:rPr lang="en-US" sz="5000" dirty="0">
                <a:solidFill>
                  <a:schemeClr val="bg1"/>
                </a:solidFill>
                <a:latin typeface="Bahnschrift SemiBold Condensed" panose="020B0502040204020203" pitchFamily="34" charset="0"/>
              </a:rPr>
              <a:t>CCSD</a:t>
            </a:r>
          </a:p>
          <a:p>
            <a:pPr algn="r"/>
            <a:r>
              <a:rPr lang="en-US" sz="5000" dirty="0">
                <a:solidFill>
                  <a:schemeClr val="bg1"/>
                </a:solidFill>
                <a:latin typeface="Bahnschrift SemiBold Condensed" panose="020B0502040204020203" pitchFamily="34" charset="0"/>
              </a:rPr>
              <a:t>Instructional</a:t>
            </a:r>
          </a:p>
          <a:p>
            <a:pPr algn="r"/>
            <a:r>
              <a:rPr lang="en-US" sz="5000" dirty="0">
                <a:solidFill>
                  <a:schemeClr val="bg1"/>
                </a:solidFill>
                <a:latin typeface="Bahnschrift SemiBold Condensed" panose="020B0502040204020203" pitchFamily="34" charset="0"/>
              </a:rPr>
              <a:t>Technology</a:t>
            </a:r>
          </a:p>
          <a:p>
            <a:pPr algn="r"/>
            <a:r>
              <a:rPr lang="en-US" sz="5000" dirty="0">
                <a:solidFill>
                  <a:schemeClr val="bg1"/>
                </a:solidFill>
                <a:latin typeface="Bahnschrift SemiBold Condensed" panose="020B0502040204020203" pitchFamily="34" charset="0"/>
              </a:rPr>
              <a:t>Vision</a:t>
            </a:r>
          </a:p>
        </p:txBody>
      </p:sp>
    </p:spTree>
    <p:extLst>
      <p:ext uri="{BB962C8B-B14F-4D97-AF65-F5344CB8AC3E}">
        <p14:creationId xmlns:p14="http://schemas.microsoft.com/office/powerpoint/2010/main" val="23465204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7407B0FF-43E0-4B2E-B48B-C2A472D103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7CAC6C18-4147-48ED-8B6A-19B3E0D891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2CE53C6-3F1D-4E6D-B27D-BAA5C76186FC}"/>
              </a:ext>
            </a:extLst>
          </p:cNvPr>
          <p:cNvSpPr>
            <a:spLocks noGrp="1"/>
          </p:cNvSpPr>
          <p:nvPr>
            <p:ph type="ctrTitle" idx="4294967295"/>
          </p:nvPr>
        </p:nvSpPr>
        <p:spPr>
          <a:xfrm>
            <a:off x="914400" y="981772"/>
            <a:ext cx="10364451" cy="1596177"/>
          </a:xfrm>
        </p:spPr>
        <p:txBody>
          <a:bodyPr vert="horz" lIns="91440" tIns="45720" rIns="91440" bIns="45720" rtlCol="0" anchor="ctr">
            <a:normAutofit/>
          </a:bodyPr>
          <a:lstStyle/>
          <a:p>
            <a:r>
              <a:rPr lang="en-US" sz="5400" dirty="0">
                <a:solidFill>
                  <a:srgbClr val="FF0000"/>
                </a:solidFill>
                <a:latin typeface="Bahnschrift SemiBold Condensed" panose="020B0502040204020203" pitchFamily="34" charset="0"/>
              </a:rPr>
              <a:t>Canvas is a practical solution</a:t>
            </a:r>
            <a:endParaRPr lang="en-US" dirty="0"/>
          </a:p>
        </p:txBody>
      </p:sp>
      <p:graphicFrame>
        <p:nvGraphicFramePr>
          <p:cNvPr id="5" name="TextBox 2">
            <a:extLst>
              <a:ext uri="{FF2B5EF4-FFF2-40B4-BE49-F238E27FC236}">
                <a16:creationId xmlns:a16="http://schemas.microsoft.com/office/drawing/2014/main" id="{22B32B0E-EF41-4A9F-A282-0ADBE924138A}"/>
              </a:ext>
            </a:extLst>
          </p:cNvPr>
          <p:cNvGraphicFramePr/>
          <p:nvPr>
            <p:extLst>
              <p:ext uri="{D42A27DB-BD31-4B8C-83A1-F6EECF244321}">
                <p14:modId xmlns:p14="http://schemas.microsoft.com/office/powerpoint/2010/main" val="3358087382"/>
              </p:ext>
            </p:extLst>
          </p:nvPr>
        </p:nvGraphicFramePr>
        <p:xfrm>
          <a:off x="914400" y="2407215"/>
          <a:ext cx="10363200" cy="30290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115178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E53C6-3F1D-4E6D-B27D-BAA5C76186FC}"/>
              </a:ext>
            </a:extLst>
          </p:cNvPr>
          <p:cNvSpPr>
            <a:spLocks noGrp="1"/>
          </p:cNvSpPr>
          <p:nvPr>
            <p:ph type="ctrTitle" idx="4294967295"/>
          </p:nvPr>
        </p:nvSpPr>
        <p:spPr>
          <a:xfrm>
            <a:off x="2091266" y="275431"/>
            <a:ext cx="8009467" cy="1830388"/>
          </a:xfrm>
        </p:spPr>
        <p:txBody>
          <a:bodyPr>
            <a:normAutofit/>
          </a:bodyPr>
          <a:lstStyle/>
          <a:p>
            <a:pPr algn="l"/>
            <a:r>
              <a:rPr lang="en-US" sz="5400" dirty="0">
                <a:solidFill>
                  <a:srgbClr val="FF0000"/>
                </a:solidFill>
                <a:latin typeface="Bahnschrift SemiBold Condensed" panose="020B0502040204020203" pitchFamily="34" charset="0"/>
              </a:rPr>
              <a:t>Check out the following video!</a:t>
            </a:r>
          </a:p>
        </p:txBody>
      </p:sp>
      <p:pic>
        <p:nvPicPr>
          <p:cNvPr id="4" name="Online Media 3" title="The Cool Things You Can Do With Canvas">
            <a:hlinkClick r:id="" action="ppaction://media"/>
            <a:extLst>
              <a:ext uri="{FF2B5EF4-FFF2-40B4-BE49-F238E27FC236}">
                <a16:creationId xmlns:a16="http://schemas.microsoft.com/office/drawing/2014/main" id="{190AEEDB-077B-4A0C-8F6B-10191D995BD9}"/>
              </a:ext>
            </a:extLst>
          </p:cNvPr>
          <p:cNvPicPr>
            <a:picLocks noRot="1" noChangeAspect="1"/>
          </p:cNvPicPr>
          <p:nvPr>
            <a:videoFile r:link="rId1"/>
          </p:nvPr>
        </p:nvPicPr>
        <p:blipFill>
          <a:blip r:embed="rId4"/>
          <a:stretch>
            <a:fillRect/>
          </a:stretch>
        </p:blipFill>
        <p:spPr>
          <a:xfrm>
            <a:off x="2058898" y="1739901"/>
            <a:ext cx="8009467" cy="4505325"/>
          </a:xfrm>
          <a:prstGeom prst="rect">
            <a:avLst/>
          </a:prstGeom>
          <a:ln w="28575">
            <a:solidFill>
              <a:schemeClr val="tx1"/>
            </a:solidFill>
          </a:ln>
        </p:spPr>
      </p:pic>
    </p:spTree>
    <p:extLst>
      <p:ext uri="{BB962C8B-B14F-4D97-AF65-F5344CB8AC3E}">
        <p14:creationId xmlns:p14="http://schemas.microsoft.com/office/powerpoint/2010/main" val="275068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0000">
            <a:alpha val="75000"/>
          </a:srgbClr>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DDDE267B-E820-4910-868D-BA40CFB93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9523"/>
            <a:ext cx="10058400" cy="6867522"/>
          </a:xfrm>
          <a:custGeom>
            <a:avLst/>
            <a:gdLst>
              <a:gd name="connsiteX0" fmla="*/ 1263465 w 10058400"/>
              <a:gd name="connsiteY0" fmla="*/ 0 h 6867522"/>
              <a:gd name="connsiteX1" fmla="*/ 8794935 w 10058400"/>
              <a:gd name="connsiteY1" fmla="*/ 0 h 6867522"/>
              <a:gd name="connsiteX2" fmla="*/ 8909975 w 10058400"/>
              <a:gd name="connsiteY2" fmla="*/ 132807 h 6867522"/>
              <a:gd name="connsiteX3" fmla="*/ 10058400 w 10058400"/>
              <a:gd name="connsiteY3" fmla="*/ 3331845 h 6867522"/>
              <a:gd name="connsiteX4" fmla="*/ 8751905 w 10058400"/>
              <a:gd name="connsiteY4" fmla="*/ 6713366 h 6867522"/>
              <a:gd name="connsiteX5" fmla="*/ 8604930 w 10058400"/>
              <a:gd name="connsiteY5" fmla="*/ 6867522 h 6867522"/>
              <a:gd name="connsiteX6" fmla="*/ 1453470 w 10058400"/>
              <a:gd name="connsiteY6" fmla="*/ 6867522 h 6867522"/>
              <a:gd name="connsiteX7" fmla="*/ 1306495 w 10058400"/>
              <a:gd name="connsiteY7" fmla="*/ 6713366 h 6867522"/>
              <a:gd name="connsiteX8" fmla="*/ 0 w 10058400"/>
              <a:gd name="connsiteY8" fmla="*/ 3331845 h 6867522"/>
              <a:gd name="connsiteX9" fmla="*/ 1148425 w 10058400"/>
              <a:gd name="connsiteY9" fmla="*/ 132807 h 686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58400" h="6867522">
                <a:moveTo>
                  <a:pt x="1263465" y="0"/>
                </a:moveTo>
                <a:lnTo>
                  <a:pt x="8794935" y="0"/>
                </a:lnTo>
                <a:lnTo>
                  <a:pt x="8909975" y="132807"/>
                </a:lnTo>
                <a:cubicBezTo>
                  <a:pt x="9627420" y="1002149"/>
                  <a:pt x="10058400" y="2116667"/>
                  <a:pt x="10058400" y="3331845"/>
                </a:cubicBezTo>
                <a:cubicBezTo>
                  <a:pt x="10058400" y="4633822"/>
                  <a:pt x="9563653" y="5820244"/>
                  <a:pt x="8751905" y="6713366"/>
                </a:cubicBezTo>
                <a:lnTo>
                  <a:pt x="8604930" y="6867522"/>
                </a:lnTo>
                <a:lnTo>
                  <a:pt x="1453470" y="6867522"/>
                </a:lnTo>
                <a:lnTo>
                  <a:pt x="1306495" y="6713366"/>
                </a:lnTo>
                <a:cubicBezTo>
                  <a:pt x="494747" y="5820244"/>
                  <a:pt x="0" y="4633822"/>
                  <a:pt x="0" y="3331845"/>
                </a:cubicBezTo>
                <a:cubicBezTo>
                  <a:pt x="0" y="2116667"/>
                  <a:pt x="430980" y="1002149"/>
                  <a:pt x="1148425" y="132807"/>
                </a:cubicBezTo>
                <a:close/>
              </a:path>
            </a:pathLst>
          </a:custGeom>
          <a:solidFill>
            <a:srgbClr val="FFFFFF"/>
          </a:solidFill>
          <a:ln>
            <a:noFill/>
          </a:ln>
          <a:scene3d>
            <a:camera prst="orthographicFront"/>
            <a:lightRig rig="threePt" dir="t">
              <a:rot lat="0" lon="0" rev="2700000"/>
            </a:lightRig>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1" name="Picture 20">
            <a:extLst>
              <a:ext uri="{FF2B5EF4-FFF2-40B4-BE49-F238E27FC236}">
                <a16:creationId xmlns:a16="http://schemas.microsoft.com/office/drawing/2014/main" id="{FF3E25D7-C2F8-445D-AA42-C1163028D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051AF1F9-AEE6-48A4-89C9-FF180ACFCFDD}"/>
              </a:ext>
            </a:extLst>
          </p:cNvPr>
          <p:cNvSpPr/>
          <p:nvPr/>
        </p:nvSpPr>
        <p:spPr>
          <a:xfrm rot="21432106">
            <a:off x="4584813" y="194205"/>
            <a:ext cx="3106537" cy="3108543"/>
          </a:xfrm>
          <a:prstGeom prst="rect">
            <a:avLst/>
          </a:prstGeom>
        </p:spPr>
        <p:txBody>
          <a:bodyPr wrap="square">
            <a:spAutoFit/>
          </a:bodyPr>
          <a:lstStyle/>
          <a:p>
            <a:pPr algn="ctr"/>
            <a:r>
              <a:rPr lang="en-US" sz="2800" dirty="0">
                <a:solidFill>
                  <a:srgbClr val="FF0000"/>
                </a:solidFill>
                <a:latin typeface="Bahnschrift SemiBold Condensed" panose="020B0502040204020203" pitchFamily="34" charset="0"/>
              </a:rPr>
              <a:t>Technical Support is available 24/7</a:t>
            </a:r>
          </a:p>
          <a:p>
            <a:pPr algn="ctr"/>
            <a:r>
              <a:rPr lang="en-US" sz="2800" dirty="0">
                <a:solidFill>
                  <a:srgbClr val="FF0000"/>
                </a:solidFill>
                <a:latin typeface="Bahnschrift SemiBold Condensed" panose="020B0502040204020203" pitchFamily="34" charset="0"/>
              </a:rPr>
              <a:t>Through Canvas’ Global Navigation Menu.  The canvas website includes many troubleshooting guides.</a:t>
            </a:r>
            <a:endParaRPr lang="en-US" sz="2800" dirty="0"/>
          </a:p>
        </p:txBody>
      </p:sp>
      <p:sp>
        <p:nvSpPr>
          <p:cNvPr id="24" name="Oval 23">
            <a:extLst>
              <a:ext uri="{FF2B5EF4-FFF2-40B4-BE49-F238E27FC236}">
                <a16:creationId xmlns:a16="http://schemas.microsoft.com/office/drawing/2014/main" id="{6EAFD4F4-9A97-4438-BAD3-7477F0799F9E}"/>
              </a:ext>
            </a:extLst>
          </p:cNvPr>
          <p:cNvSpPr/>
          <p:nvPr/>
        </p:nvSpPr>
        <p:spPr>
          <a:xfrm>
            <a:off x="6288451" y="2632549"/>
            <a:ext cx="3701489" cy="3701489"/>
          </a:xfrm>
          <a:prstGeom prst="ellipse">
            <a:avLst/>
          </a:prstGeom>
          <a:noFill/>
          <a:ln w="38100">
            <a:solidFill>
              <a:schemeClr val="bg1">
                <a:lumMod val="75000"/>
              </a:schemeClr>
            </a:solidFill>
          </a:ln>
          <a:effectLst>
            <a:outerShdw blurRad="50800" dist="63500" dir="1800000" algn="ctr" rotWithShape="0">
              <a:schemeClr val="tx1">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46AA899-F1C4-425E-ACC3-1C340080FAAE}"/>
              </a:ext>
            </a:extLst>
          </p:cNvPr>
          <p:cNvSpPr/>
          <p:nvPr/>
        </p:nvSpPr>
        <p:spPr>
          <a:xfrm>
            <a:off x="4135499" y="-346677"/>
            <a:ext cx="4003696" cy="4003696"/>
          </a:xfrm>
          <a:prstGeom prst="ellipse">
            <a:avLst/>
          </a:prstGeom>
          <a:noFill/>
          <a:ln w="38100">
            <a:solidFill>
              <a:schemeClr val="bg1">
                <a:lumMod val="75000"/>
              </a:schemeClr>
            </a:solidFill>
          </a:ln>
          <a:effectLst>
            <a:outerShdw blurRad="50800" dist="63500" dir="1800000" algn="ctr" rotWithShape="0">
              <a:schemeClr val="tx1">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7C5A3A6-8093-433C-8997-FA2C7FB63DD8}"/>
              </a:ext>
            </a:extLst>
          </p:cNvPr>
          <p:cNvSpPr/>
          <p:nvPr/>
        </p:nvSpPr>
        <p:spPr>
          <a:xfrm rot="21198104">
            <a:off x="1393430" y="2439162"/>
            <a:ext cx="3344680" cy="2308324"/>
          </a:xfrm>
          <a:prstGeom prst="rect">
            <a:avLst/>
          </a:prstGeom>
        </p:spPr>
        <p:txBody>
          <a:bodyPr wrap="square">
            <a:spAutoFit/>
          </a:bodyPr>
          <a:lstStyle/>
          <a:p>
            <a:pPr algn="ctr"/>
            <a:r>
              <a:rPr lang="en-US" sz="2400" dirty="0">
                <a:solidFill>
                  <a:srgbClr val="FF0000"/>
                </a:solidFill>
                <a:latin typeface="Bahnschrift SemiBold Condensed" panose="020B0502040204020203" pitchFamily="34" charset="0"/>
              </a:rPr>
              <a:t>Canvas can be used in </a:t>
            </a:r>
          </a:p>
          <a:p>
            <a:pPr algn="ctr"/>
            <a:r>
              <a:rPr lang="en-US" sz="2400" dirty="0">
                <a:solidFill>
                  <a:srgbClr val="FF0000"/>
                </a:solidFill>
                <a:latin typeface="Bahnschrift SemiBold Condensed" panose="020B0502040204020203" pitchFamily="34" charset="0"/>
              </a:rPr>
              <a:t>both K-12 </a:t>
            </a:r>
          </a:p>
          <a:p>
            <a:pPr algn="ctr"/>
            <a:r>
              <a:rPr lang="en-US" sz="2400" dirty="0">
                <a:solidFill>
                  <a:srgbClr val="FF0000"/>
                </a:solidFill>
                <a:latin typeface="Bahnschrift SemiBold Condensed" panose="020B0502040204020203" pitchFamily="34" charset="0"/>
              </a:rPr>
              <a:t>Environments and  Higher Institutions.  Canvas is the second most used educational LMS.</a:t>
            </a:r>
            <a:endParaRPr lang="en-US" sz="2400" dirty="0"/>
          </a:p>
        </p:txBody>
      </p:sp>
      <p:sp>
        <p:nvSpPr>
          <p:cNvPr id="23" name="Oval 22">
            <a:extLst>
              <a:ext uri="{FF2B5EF4-FFF2-40B4-BE49-F238E27FC236}">
                <a16:creationId xmlns:a16="http://schemas.microsoft.com/office/drawing/2014/main" id="{9DE138CC-F8CD-401F-96E2-0F8940310DC0}"/>
              </a:ext>
            </a:extLst>
          </p:cNvPr>
          <p:cNvSpPr/>
          <p:nvPr/>
        </p:nvSpPr>
        <p:spPr>
          <a:xfrm>
            <a:off x="1203071" y="1626636"/>
            <a:ext cx="3701488" cy="3701488"/>
          </a:xfrm>
          <a:prstGeom prst="ellipse">
            <a:avLst/>
          </a:prstGeom>
          <a:noFill/>
          <a:ln w="38100">
            <a:solidFill>
              <a:schemeClr val="bg1">
                <a:lumMod val="75000"/>
              </a:schemeClr>
            </a:solidFill>
          </a:ln>
          <a:effectLst>
            <a:outerShdw blurRad="50800" dist="63500" dir="1800000" algn="ctr" rotWithShape="0">
              <a:schemeClr val="tx1">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8233FD1-5089-4CC4-B687-272F77731B17}"/>
              </a:ext>
            </a:extLst>
          </p:cNvPr>
          <p:cNvSpPr/>
          <p:nvPr/>
        </p:nvSpPr>
        <p:spPr>
          <a:xfrm rot="300268">
            <a:off x="6564685" y="3556721"/>
            <a:ext cx="3322852" cy="2492990"/>
          </a:xfrm>
          <a:prstGeom prst="rect">
            <a:avLst/>
          </a:prstGeom>
        </p:spPr>
        <p:txBody>
          <a:bodyPr wrap="square">
            <a:spAutoFit/>
          </a:bodyPr>
          <a:lstStyle/>
          <a:p>
            <a:pPr algn="ctr"/>
            <a:r>
              <a:rPr lang="en-US" sz="2600" dirty="0">
                <a:solidFill>
                  <a:srgbClr val="FF0000"/>
                </a:solidFill>
                <a:latin typeface="Bahnschrift SemiBold Condensed" panose="020B0502040204020203" pitchFamily="34" charset="0"/>
              </a:rPr>
              <a:t>Equipment Required:</a:t>
            </a:r>
          </a:p>
          <a:p>
            <a:pPr marL="457200" indent="-457200" algn="ctr">
              <a:buFont typeface="Arial" panose="020B0604020202020204" pitchFamily="34" charset="0"/>
              <a:buChar char="•"/>
            </a:pPr>
            <a:r>
              <a:rPr lang="en-US" sz="2600" dirty="0">
                <a:solidFill>
                  <a:srgbClr val="FF0000"/>
                </a:solidFill>
                <a:latin typeface="Bahnschrift SemiBold Condensed" panose="020B0502040204020203" pitchFamily="34" charset="0"/>
              </a:rPr>
              <a:t>Internet Access</a:t>
            </a:r>
          </a:p>
          <a:p>
            <a:pPr marL="457200" indent="-457200" algn="ctr">
              <a:buFont typeface="Arial" panose="020B0604020202020204" pitchFamily="34" charset="0"/>
              <a:buChar char="•"/>
            </a:pPr>
            <a:r>
              <a:rPr lang="en-US" sz="2600" dirty="0">
                <a:solidFill>
                  <a:srgbClr val="FF0000"/>
                </a:solidFill>
                <a:latin typeface="Bahnschrift SemiBold Condensed" panose="020B0502040204020203" pitchFamily="34" charset="0"/>
              </a:rPr>
              <a:t>Desktop Computer, tablet, laptop, or phone</a:t>
            </a:r>
          </a:p>
          <a:p>
            <a:pPr marL="457200" indent="-457200" algn="ctr">
              <a:buFont typeface="Arial" panose="020B0604020202020204" pitchFamily="34" charset="0"/>
              <a:buChar char="•"/>
            </a:pPr>
            <a:r>
              <a:rPr lang="en-US" sz="2600" dirty="0">
                <a:solidFill>
                  <a:srgbClr val="FF0000"/>
                </a:solidFill>
                <a:latin typeface="Bahnschrift SemiBold Condensed" panose="020B0502040204020203" pitchFamily="34" charset="0"/>
              </a:rPr>
              <a:t>Virtually accessible anywhere!  </a:t>
            </a:r>
            <a:endParaRPr lang="en-US" sz="2600" dirty="0"/>
          </a:p>
        </p:txBody>
      </p:sp>
    </p:spTree>
    <p:extLst>
      <p:ext uri="{BB962C8B-B14F-4D97-AF65-F5344CB8AC3E}">
        <p14:creationId xmlns:p14="http://schemas.microsoft.com/office/powerpoint/2010/main" val="37380367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age of a highlighted area.">
            <a:extLst>
              <a:ext uri="{FF2B5EF4-FFF2-40B4-BE49-F238E27FC236}">
                <a16:creationId xmlns:a16="http://schemas.microsoft.com/office/drawing/2014/main" id="{945D35C8-B589-4D0D-843E-8B2598421A1E}"/>
              </a:ext>
            </a:extLst>
          </p:cNvPr>
          <p:cNvPicPr>
            <a:picLocks noChangeAspect="1"/>
          </p:cNvPicPr>
          <p:nvPr/>
        </p:nvPicPr>
        <p:blipFill>
          <a:blip r:embed="rId3">
            <a:alphaModFix amt="85000"/>
          </a:blip>
          <a:stretch>
            <a:fillRect/>
          </a:stretch>
        </p:blipFill>
        <p:spPr>
          <a:xfrm>
            <a:off x="1494568" y="254894"/>
            <a:ext cx="9152760" cy="62730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a:extLst>
              <a:ext uri="{FF2B5EF4-FFF2-40B4-BE49-F238E27FC236}">
                <a16:creationId xmlns:a16="http://schemas.microsoft.com/office/drawing/2014/main" id="{CEA62440-8A82-4C5D-8537-E816129D5D48}"/>
              </a:ext>
            </a:extLst>
          </p:cNvPr>
          <p:cNvSpPr txBox="1"/>
          <p:nvPr/>
        </p:nvSpPr>
        <p:spPr>
          <a:xfrm>
            <a:off x="2869903" y="1816274"/>
            <a:ext cx="9710404" cy="3785652"/>
          </a:xfrm>
          <a:prstGeom prst="rect">
            <a:avLst/>
          </a:prstGeom>
          <a:noFill/>
          <a:effectLst>
            <a:outerShdw blurRad="50800" dist="38100" dir="10800000" algn="r" rotWithShape="0">
              <a:prstClr val="black">
                <a:alpha val="40000"/>
              </a:prstClr>
            </a:outerShdw>
          </a:effectLst>
        </p:spPr>
        <p:txBody>
          <a:bodyPr wrap="square" rtlCol="0">
            <a:spAutoFit/>
          </a:bodyPr>
          <a:lstStyle/>
          <a:p>
            <a:pPr marL="457200" indent="-457200">
              <a:buFont typeface="Arial" panose="020B0604020202020204" pitchFamily="34" charset="0"/>
              <a:buChar char="•"/>
            </a:pPr>
            <a:r>
              <a:rPr lang="en-US" sz="4000" dirty="0">
                <a:solidFill>
                  <a:schemeClr val="bg1"/>
                </a:solidFill>
                <a:latin typeface="Bahnschrift SemiCondensed" panose="020B0502040204020203" pitchFamily="34" charset="0"/>
              </a:rPr>
              <a:t>Central Communication Hub</a:t>
            </a:r>
          </a:p>
          <a:p>
            <a:pPr marL="457200" indent="-457200">
              <a:buFont typeface="Arial" panose="020B0604020202020204" pitchFamily="34" charset="0"/>
              <a:buChar char="•"/>
            </a:pPr>
            <a:r>
              <a:rPr lang="en-US" sz="4000" dirty="0">
                <a:solidFill>
                  <a:schemeClr val="bg1"/>
                </a:solidFill>
                <a:latin typeface="Bahnschrift SemiCondensed" panose="020B0502040204020203" pitchFamily="34" charset="0"/>
              </a:rPr>
              <a:t>Personalized Learning</a:t>
            </a:r>
          </a:p>
          <a:p>
            <a:pPr marL="457200" indent="-457200">
              <a:buFont typeface="Arial" panose="020B0604020202020204" pitchFamily="34" charset="0"/>
              <a:buChar char="•"/>
            </a:pPr>
            <a:r>
              <a:rPr lang="en-US" sz="4000" dirty="0">
                <a:solidFill>
                  <a:schemeClr val="bg1"/>
                </a:solidFill>
                <a:latin typeface="Bahnschrift SemiCondensed" panose="020B0502040204020203" pitchFamily="34" charset="0"/>
              </a:rPr>
              <a:t>Built-In Accessibility Features </a:t>
            </a:r>
          </a:p>
          <a:p>
            <a:pPr marL="457200" indent="-457200">
              <a:buFont typeface="Arial" panose="020B0604020202020204" pitchFamily="34" charset="0"/>
              <a:buChar char="•"/>
            </a:pPr>
            <a:r>
              <a:rPr lang="en-US" sz="4000" dirty="0">
                <a:solidFill>
                  <a:schemeClr val="bg1"/>
                </a:solidFill>
                <a:latin typeface="Bahnschrift SemiCondensed" panose="020B0502040204020203" pitchFamily="34" charset="0"/>
              </a:rPr>
              <a:t>Ease-of-Use</a:t>
            </a:r>
          </a:p>
          <a:p>
            <a:pPr marL="457200" indent="-457200">
              <a:buFont typeface="Arial" panose="020B0604020202020204" pitchFamily="34" charset="0"/>
              <a:buChar char="•"/>
            </a:pPr>
            <a:r>
              <a:rPr lang="en-US" sz="4000" dirty="0">
                <a:solidFill>
                  <a:schemeClr val="bg1"/>
                </a:solidFill>
                <a:latin typeface="Bahnschrift SemiCondensed" panose="020B0502040204020203" pitchFamily="34" charset="0"/>
              </a:rPr>
              <a:t>Security</a:t>
            </a:r>
          </a:p>
          <a:p>
            <a:pPr marL="457200" indent="-457200">
              <a:buFont typeface="Arial" panose="020B0604020202020204" pitchFamily="34" charset="0"/>
              <a:buChar char="•"/>
            </a:pPr>
            <a:r>
              <a:rPr lang="en-US" sz="4000" dirty="0">
                <a:solidFill>
                  <a:schemeClr val="bg1"/>
                </a:solidFill>
                <a:latin typeface="Bahnschrift SemiCondensed" panose="020B0502040204020203" pitchFamily="34" charset="0"/>
              </a:rPr>
              <a:t>Branching for Differentiation</a:t>
            </a:r>
          </a:p>
        </p:txBody>
      </p:sp>
    </p:spTree>
    <p:extLst>
      <p:ext uri="{BB962C8B-B14F-4D97-AF65-F5344CB8AC3E}">
        <p14:creationId xmlns:p14="http://schemas.microsoft.com/office/powerpoint/2010/main" val="388787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ppt_x</p:attrName>
                                        </p:attrNameLst>
                                      </p:cBhvr>
                                      <p:tavLst>
                                        <p:tav tm="0">
                                          <p:val>
                                            <p:strVal val="#ppt_x"/>
                                          </p:val>
                                        </p:tav>
                                        <p:tav tm="100000">
                                          <p:val>
                                            <p:strVal val="#ppt_x"/>
                                          </p:val>
                                        </p:tav>
                                      </p:tavLst>
                                    </p:anim>
                                    <p:anim calcmode="lin" valueType="num">
                                      <p:cBhvr>
                                        <p:cTn id="9"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0" name="Picture 2">
            <a:extLst>
              <a:ext uri="{FF2B5EF4-FFF2-40B4-BE49-F238E27FC236}">
                <a16:creationId xmlns:a16="http://schemas.microsoft.com/office/drawing/2014/main" id="{7407B0FF-43E0-4B2E-B48B-C2A472D103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9">
            <a:extLst>
              <a:ext uri="{FF2B5EF4-FFF2-40B4-BE49-F238E27FC236}">
                <a16:creationId xmlns:a16="http://schemas.microsoft.com/office/drawing/2014/main" id="{7CAC6C18-4147-48ED-8B6A-19B3E0D891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2" name="TextBox 1">
            <a:extLst>
              <a:ext uri="{FF2B5EF4-FFF2-40B4-BE49-F238E27FC236}">
                <a16:creationId xmlns:a16="http://schemas.microsoft.com/office/drawing/2014/main" id="{E145C0D3-8BC1-4E92-A22B-FFAE359370C3}"/>
              </a:ext>
            </a:extLst>
          </p:cNvPr>
          <p:cNvGraphicFramePr/>
          <p:nvPr>
            <p:extLst>
              <p:ext uri="{D42A27DB-BD31-4B8C-83A1-F6EECF244321}">
                <p14:modId xmlns:p14="http://schemas.microsoft.com/office/powerpoint/2010/main" val="3487621624"/>
              </p:ext>
            </p:extLst>
          </p:nvPr>
        </p:nvGraphicFramePr>
        <p:xfrm>
          <a:off x="1010431" y="-576176"/>
          <a:ext cx="9853810" cy="74341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519449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F7655F4420D24C9B9F446E1B5E3BC1" ma:contentTypeVersion="36" ma:contentTypeDescription="Create a new document." ma:contentTypeScope="" ma:versionID="1e2c49fb085a4754956fedf82926e0ec">
  <xsd:schema xmlns:xsd="http://www.w3.org/2001/XMLSchema" xmlns:xs="http://www.w3.org/2001/XMLSchema" xmlns:p="http://schemas.microsoft.com/office/2006/metadata/properties" xmlns:ns3="64c8e3db-ebf5-4e82-85e7-2bcc9da3fe5d" xmlns:ns4="e98143ef-1c87-450f-9e65-75001a6d2334" targetNamespace="http://schemas.microsoft.com/office/2006/metadata/properties" ma:root="true" ma:fieldsID="56663f1689896115d9c92e22c22a5331" ns3:_="" ns4:_="">
    <xsd:import namespace="64c8e3db-ebf5-4e82-85e7-2bcc9da3fe5d"/>
    <xsd:import namespace="e98143ef-1c87-450f-9e65-75001a6d2334"/>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CultureName" minOccurs="0"/>
                <xsd:element ref="ns4:Is_Collaboration_Space_Locked" minOccurs="0"/>
                <xsd:element ref="ns3:LastSharedByUser" minOccurs="0"/>
                <xsd:element ref="ns3:LastSharedByTime" minOccurs="0"/>
                <xsd:element ref="ns4:MediaServiceMetadata" minOccurs="0"/>
                <xsd:element ref="ns4:MediaServiceFastMetadata" minOccurs="0"/>
                <xsd:element ref="ns4:MediaServiceAutoTags" minOccurs="0"/>
                <xsd:element ref="ns4:Templates" minOccurs="0"/>
                <xsd:element ref="ns4:Self_Registration_Enabled0" minOccurs="0"/>
                <xsd:element ref="ns4:MediaServiceOCR" minOccurs="0"/>
                <xsd:element ref="ns4:MediaServiceDateTaken" minOccurs="0"/>
                <xsd:element ref="ns4:TeamsChannelId" minOccurs="0"/>
                <xsd:element ref="ns4:IsNotebookLocked" minOccurs="0"/>
                <xsd:element ref="ns4:MediaServiceEventHashCode" minOccurs="0"/>
                <xsd:element ref="ns4:MediaServiceGenerationTime" minOccurs="0"/>
                <xsd:element ref="ns4:Math_Settings" minOccurs="0"/>
                <xsd:element ref="ns4:MediaServiceLocation" minOccurs="0"/>
                <xsd:element ref="ns4:Distribution_Groups" minOccurs="0"/>
                <xsd:element ref="ns4:LMS_Mappings"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c8e3db-ebf5-4e82-85e7-2bcc9da3fe5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25" nillable="true" ma:displayName="Last Shared By User" ma:description="" ma:internalName="LastSharedByUser" ma:readOnly="true">
      <xsd:simpleType>
        <xsd:restriction base="dms:Note">
          <xsd:maxLength value="255"/>
        </xsd:restriction>
      </xsd:simpleType>
    </xsd:element>
    <xsd:element name="LastSharedByTime" ma:index="26"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98143ef-1c87-450f-9e65-75001a6d2334" elementFormDefault="qualified">
    <xsd:import namespace="http://schemas.microsoft.com/office/2006/documentManagement/types"/>
    <xsd:import namespace="http://schemas.microsoft.com/office/infopath/2007/PartnerControls"/>
    <xsd:element name="NotebookType" ma:index="11" nillable="true" ma:displayName="Notebook Type" ma:indexed="tru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AppVersion" ma:index="15" nillable="true" ma:displayName="App Version" ma:internalName="AppVersion">
      <xsd:simpleType>
        <xsd:restriction base="dms:Text"/>
      </xsd:simpleType>
    </xsd:element>
    <xsd:element name="Teachers" ma:index="16"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7"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8"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9" nillable="true" ma:displayName="Invited Teachers" ma:internalName="Invited_Teachers">
      <xsd:simpleType>
        <xsd:restriction base="dms:Note">
          <xsd:maxLength value="255"/>
        </xsd:restriction>
      </xsd:simpleType>
    </xsd:element>
    <xsd:element name="Invited_Students" ma:index="20" nillable="true" ma:displayName="Invited Students" ma:internalName="Invited_Students">
      <xsd:simpleType>
        <xsd:restriction base="dms:Note">
          <xsd:maxLength value="255"/>
        </xsd:restriction>
      </xsd:simpleType>
    </xsd:element>
    <xsd:element name="Self_Registration_Enabled" ma:index="21" nillable="true" ma:displayName="Self_Registration_Enabled" ma:internalName="Self_Registration_Enabled">
      <xsd:simpleType>
        <xsd:restriction base="dms:Boolean"/>
      </xsd:simpleType>
    </xsd:element>
    <xsd:element name="Has_Teacher_Only_SectionGroup" ma:index="22" nillable="true" ma:displayName="Has Teacher Only SectionGroup" ma:internalName="Has_Teacher_Only_SectionGroup">
      <xsd:simpleType>
        <xsd:restriction base="dms:Boolean"/>
      </xsd:simpleType>
    </xsd:element>
    <xsd:element name="CultureName" ma:index="23" nillable="true" ma:displayName="Culture Name" ma:internalName="CultureName">
      <xsd:simpleType>
        <xsd:restriction base="dms:Text"/>
      </xsd:simpleType>
    </xsd:element>
    <xsd:element name="Is_Collaboration_Space_Locked" ma:index="24" nillable="true" ma:displayName="Is Collaboration Space Locked" ma:internalName="Is_Collaboration_Space_Locked">
      <xsd:simpleType>
        <xsd:restriction base="dms:Boolean"/>
      </xsd:simpleType>
    </xsd:element>
    <xsd:element name="MediaServiceMetadata" ma:index="27" nillable="true" ma:displayName="MediaServiceMetadata" ma:description="" ma:hidden="true" ma:internalName="MediaServiceMetadata" ma:readOnly="true">
      <xsd:simpleType>
        <xsd:restriction base="dms:Note"/>
      </xsd:simpleType>
    </xsd:element>
    <xsd:element name="MediaServiceFastMetadata" ma:index="28" nillable="true" ma:displayName="MediaServiceFastMetadata" ma:description="" ma:hidden="true" ma:internalName="MediaServiceFastMetadata" ma:readOnly="true">
      <xsd:simpleType>
        <xsd:restriction base="dms:Note"/>
      </xsd:simpleType>
    </xsd:element>
    <xsd:element name="MediaServiceAutoTags" ma:index="29" nillable="true" ma:displayName="MediaServiceAutoTags" ma:description="" ma:internalName="MediaServiceAutoTags" ma:readOnly="true">
      <xsd:simpleType>
        <xsd:restriction base="dms:Text"/>
      </xsd:simpleType>
    </xsd:element>
    <xsd:element name="Templates" ma:index="30" nillable="true" ma:displayName="Templates" ma:internalName="Templates">
      <xsd:simpleType>
        <xsd:restriction base="dms:Note">
          <xsd:maxLength value="255"/>
        </xsd:restriction>
      </xsd:simpleType>
    </xsd:element>
    <xsd:element name="Self_Registration_Enabled0" ma:index="31" nillable="true" ma:displayName="Self Registration Enabled" ma:internalName="Self_Registration_Enabled0">
      <xsd:simpleType>
        <xsd:restriction base="dms:Boolean"/>
      </xsd:simpleType>
    </xsd:element>
    <xsd:element name="MediaServiceOCR" ma:index="32" nillable="true" ma:displayName="MediaServiceOCR" ma:internalName="MediaServiceOCR" ma:readOnly="true">
      <xsd:simpleType>
        <xsd:restriction base="dms:Note">
          <xsd:maxLength value="255"/>
        </xsd:restriction>
      </xsd:simpleType>
    </xsd:element>
    <xsd:element name="MediaServiceDateTaken" ma:index="33" nillable="true" ma:displayName="MediaServiceDateTaken" ma:hidden="true" ma:internalName="MediaServiceDateTaken" ma:readOnly="true">
      <xsd:simpleType>
        <xsd:restriction base="dms:Text"/>
      </xsd:simpleType>
    </xsd:element>
    <xsd:element name="TeamsChannelId" ma:index="34" nillable="true" ma:displayName="Teams Channel Id" ma:internalName="TeamsChannelId">
      <xsd:simpleType>
        <xsd:restriction base="dms:Text"/>
      </xsd:simpleType>
    </xsd:element>
    <xsd:element name="IsNotebookLocked" ma:index="35" nillable="true" ma:displayName="Is Notebook Locked" ma:internalName="IsNotebookLocked">
      <xsd:simpleType>
        <xsd:restriction base="dms:Boolean"/>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Math_Settings" ma:index="38" nillable="true" ma:displayName="Math Settings" ma:internalName="Math_Settings">
      <xsd:simpleType>
        <xsd:restriction base="dms:Text"/>
      </xsd:simpleType>
    </xsd:element>
    <xsd:element name="MediaServiceLocation" ma:index="39" nillable="true" ma:displayName="Location" ma:internalName="MediaServiceLocation" ma:readOnly="true">
      <xsd:simpleType>
        <xsd:restriction base="dms:Text"/>
      </xsd:simpleType>
    </xsd:element>
    <xsd:element name="Distribution_Groups" ma:index="40" nillable="true" ma:displayName="Distribution Groups" ma:internalName="Distribution_Groups">
      <xsd:simpleType>
        <xsd:restriction base="dms:Note">
          <xsd:maxLength value="255"/>
        </xsd:restriction>
      </xsd:simpleType>
    </xsd:element>
    <xsd:element name="LMS_Mappings" ma:index="41" nillable="true" ma:displayName="LMS Mappings" ma:internalName="LMS_Mappings">
      <xsd:simpleType>
        <xsd:restriction base="dms:Note">
          <xsd:maxLength value="255"/>
        </xsd:restriction>
      </xsd:simpleType>
    </xsd:element>
    <xsd:element name="MediaServiceAutoKeyPoints" ma:index="42" nillable="true" ma:displayName="MediaServiceAutoKeyPoints" ma:hidden="true" ma:internalName="MediaServiceAutoKeyPoints" ma:readOnly="true">
      <xsd:simpleType>
        <xsd:restriction base="dms:Note"/>
      </xsd:simpleType>
    </xsd:element>
    <xsd:element name="MediaServiceKeyPoints" ma:index="4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otebookType xmlns="e98143ef-1c87-450f-9e65-75001a6d2334" xsi:nil="true"/>
    <CultureName xmlns="e98143ef-1c87-450f-9e65-75001a6d2334" xsi:nil="true"/>
    <Templates xmlns="e98143ef-1c87-450f-9e65-75001a6d2334" xsi:nil="true"/>
    <Owner xmlns="e98143ef-1c87-450f-9e65-75001a6d2334">
      <UserInfo>
        <DisplayName/>
        <AccountId xsi:nil="true"/>
        <AccountType/>
      </UserInfo>
    </Owner>
    <Students xmlns="e98143ef-1c87-450f-9e65-75001a6d2334">
      <UserInfo>
        <DisplayName/>
        <AccountId xsi:nil="true"/>
        <AccountType/>
      </UserInfo>
    </Students>
    <Student_Groups xmlns="e98143ef-1c87-450f-9e65-75001a6d2334">
      <UserInfo>
        <DisplayName/>
        <AccountId xsi:nil="true"/>
        <AccountType/>
      </UserInfo>
    </Student_Groups>
    <Distribution_Groups xmlns="e98143ef-1c87-450f-9e65-75001a6d2334" xsi:nil="true"/>
    <TeamsChannelId xmlns="e98143ef-1c87-450f-9e65-75001a6d2334" xsi:nil="true"/>
    <Math_Settings xmlns="e98143ef-1c87-450f-9e65-75001a6d2334" xsi:nil="true"/>
    <DefaultSectionNames xmlns="e98143ef-1c87-450f-9e65-75001a6d2334" xsi:nil="true"/>
    <AppVersion xmlns="e98143ef-1c87-450f-9e65-75001a6d2334" xsi:nil="true"/>
    <Invited_Teachers xmlns="e98143ef-1c87-450f-9e65-75001a6d2334" xsi:nil="true"/>
    <IsNotebookLocked xmlns="e98143ef-1c87-450f-9e65-75001a6d2334" xsi:nil="true"/>
    <LMS_Mappings xmlns="e98143ef-1c87-450f-9e65-75001a6d2334" xsi:nil="true"/>
    <FolderType xmlns="e98143ef-1c87-450f-9e65-75001a6d2334" xsi:nil="true"/>
    <Self_Registration_Enabled xmlns="e98143ef-1c87-450f-9e65-75001a6d2334" xsi:nil="true"/>
    <Has_Teacher_Only_SectionGroup xmlns="e98143ef-1c87-450f-9e65-75001a6d2334" xsi:nil="true"/>
    <Invited_Students xmlns="e98143ef-1c87-450f-9e65-75001a6d2334" xsi:nil="true"/>
    <Teachers xmlns="e98143ef-1c87-450f-9e65-75001a6d2334">
      <UserInfo>
        <DisplayName/>
        <AccountId xsi:nil="true"/>
        <AccountType/>
      </UserInfo>
    </Teachers>
    <Self_Registration_Enabled0 xmlns="e98143ef-1c87-450f-9e65-75001a6d2334" xsi:nil="true"/>
    <Is_Collaboration_Space_Locked xmlns="e98143ef-1c87-450f-9e65-75001a6d233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373230-1E4E-496F-ADA5-7D051A2ABB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c8e3db-ebf5-4e82-85e7-2bcc9da3fe5d"/>
    <ds:schemaRef ds:uri="e98143ef-1c87-450f-9e65-75001a6d23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04A3C6-F7FD-4A74-B8EC-C114ED696A42}">
  <ds:schemaRefs>
    <ds:schemaRef ds:uri="http://schemas.microsoft.com/office/2006/documentManagement/types"/>
    <ds:schemaRef ds:uri="http://purl.org/dc/dcmitype/"/>
    <ds:schemaRef ds:uri="http://schemas.microsoft.com/office/2006/metadata/properties"/>
    <ds:schemaRef ds:uri="http://purl.org/dc/elements/1.1/"/>
    <ds:schemaRef ds:uri="http://purl.org/dc/terms/"/>
    <ds:schemaRef ds:uri="http://schemas.openxmlformats.org/package/2006/metadata/core-properties"/>
    <ds:schemaRef ds:uri="http://schemas.microsoft.com/office/infopath/2007/PartnerControls"/>
    <ds:schemaRef ds:uri="e98143ef-1c87-450f-9e65-75001a6d2334"/>
    <ds:schemaRef ds:uri="64c8e3db-ebf5-4e82-85e7-2bcc9da3fe5d"/>
    <ds:schemaRef ds:uri="http://www.w3.org/XML/1998/namespace"/>
  </ds:schemaRefs>
</ds:datastoreItem>
</file>

<file path=customXml/itemProps3.xml><?xml version="1.0" encoding="utf-8"?>
<ds:datastoreItem xmlns:ds="http://schemas.openxmlformats.org/officeDocument/2006/customXml" ds:itemID="{EAD3F82B-4028-4FD6-810C-E279747898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127</TotalTime>
  <Words>1366</Words>
  <Application>Microsoft Office PowerPoint</Application>
  <PresentationFormat>Widescreen</PresentationFormat>
  <Paragraphs>112</Paragraphs>
  <Slides>19</Slides>
  <Notes>11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Bahnschrift Light SemiCondensed</vt:lpstr>
      <vt:lpstr>Bahnschrift SemiBold Condensed</vt:lpstr>
      <vt:lpstr>Bahnschrift SemiCondensed</vt:lpstr>
      <vt:lpstr>Bahnschrift SemiLight Condensed</vt:lpstr>
      <vt:lpstr>Calibri</vt:lpstr>
      <vt:lpstr>Tw Cen MT</vt:lpstr>
      <vt:lpstr>Droplet</vt:lpstr>
      <vt:lpstr>PowerPoint Presentation</vt:lpstr>
      <vt:lpstr>What is canvas?</vt:lpstr>
      <vt:lpstr>Why Canvas?  Why now?</vt:lpstr>
      <vt:lpstr>PowerPoint Presentation</vt:lpstr>
      <vt:lpstr>Canvas is a practical solution</vt:lpstr>
      <vt:lpstr>Check out the following video!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technology standards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Swan</dc:creator>
  <cp:lastModifiedBy>Alex Swan</cp:lastModifiedBy>
  <cp:revision>14</cp:revision>
  <dcterms:created xsi:type="dcterms:W3CDTF">2020-07-13T16:01:16Z</dcterms:created>
  <dcterms:modified xsi:type="dcterms:W3CDTF">2022-03-12T17:05:54Z</dcterms:modified>
</cp:coreProperties>
</file>